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jpe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4" r:id="rId9"/>
    <p:sldId id="263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61EA2-FE81-4053-81F5-51A43F0DE8E1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EEC82-86E5-4AC7-B709-EE11F8F9237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61EA2-FE81-4053-81F5-51A43F0DE8E1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EEC82-86E5-4AC7-B709-EE11F8F923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61EA2-FE81-4053-81F5-51A43F0DE8E1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EEC82-86E5-4AC7-B709-EE11F8F923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61EA2-FE81-4053-81F5-51A43F0DE8E1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EEC82-86E5-4AC7-B709-EE11F8F9237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61EA2-FE81-4053-81F5-51A43F0DE8E1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EEC82-86E5-4AC7-B709-EE11F8F923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61EA2-FE81-4053-81F5-51A43F0DE8E1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EEC82-86E5-4AC7-B709-EE11F8F9237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61EA2-FE81-4053-81F5-51A43F0DE8E1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EEC82-86E5-4AC7-B709-EE11F8F9237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61EA2-FE81-4053-81F5-51A43F0DE8E1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EEC82-86E5-4AC7-B709-EE11F8F923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61EA2-FE81-4053-81F5-51A43F0DE8E1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EEC82-86E5-4AC7-B709-EE11F8F923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61EA2-FE81-4053-81F5-51A43F0DE8E1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EEC82-86E5-4AC7-B709-EE11F8F923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61EA2-FE81-4053-81F5-51A43F0DE8E1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EEC82-86E5-4AC7-B709-EE11F8F9237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B261EA2-FE81-4053-81F5-51A43F0DE8E1}" type="datetimeFigureOut">
              <a:rPr lang="ru-RU" smtClean="0"/>
              <a:t>09.02.2023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A1EEC82-86E5-4AC7-B709-EE11F8F9237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3794" y="5949280"/>
            <a:ext cx="6122541" cy="648072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Выполнила: Педагог-психолог Кузнецова М.Н.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404664"/>
            <a:ext cx="7570843" cy="4520793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ЗАКОНЧИ ПРЕДЛОЖЕНИЯ</a:t>
            </a:r>
            <a:endParaRPr lang="ru-RU" dirty="0"/>
          </a:p>
        </p:txBody>
      </p:sp>
      <p:pic>
        <p:nvPicPr>
          <p:cNvPr id="4" name="scott-buckley-childhoo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5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5949280"/>
            <a:ext cx="8126288" cy="648072"/>
          </a:xfrm>
        </p:spPr>
        <p:txBody>
          <a:bodyPr/>
          <a:lstStyle/>
          <a:p>
            <a:pPr algn="l"/>
            <a:r>
              <a:rPr lang="ru-RU" sz="2400" dirty="0" smtClean="0"/>
              <a:t>Собака громко залаяла, потому что………</a:t>
            </a:r>
            <a:endParaRPr lang="ru-RU" sz="24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8640"/>
            <a:ext cx="8712968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21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5949280"/>
            <a:ext cx="8126288" cy="648072"/>
          </a:xfrm>
        </p:spPr>
        <p:txBody>
          <a:bodyPr/>
          <a:lstStyle/>
          <a:p>
            <a:pPr algn="l"/>
            <a:r>
              <a:rPr lang="ru-RU" sz="2400" dirty="0" smtClean="0"/>
              <a:t>Семен взял пластилин, чтобы…………</a:t>
            </a:r>
            <a:endParaRPr lang="ru-RU" sz="24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260648"/>
            <a:ext cx="7632849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79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5877272"/>
            <a:ext cx="8126288" cy="648072"/>
          </a:xfrm>
        </p:spPr>
        <p:txBody>
          <a:bodyPr/>
          <a:lstStyle/>
          <a:p>
            <a:pPr algn="l"/>
            <a:r>
              <a:rPr lang="ru-RU" sz="2400" dirty="0" smtClean="0"/>
              <a:t>Мы молодцы, потому что……….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4542"/>
            <a:ext cx="8640960" cy="5540722"/>
          </a:xfrm>
        </p:spPr>
      </p:pic>
    </p:spTree>
    <p:extLst>
      <p:ext uri="{BB962C8B-B14F-4D97-AF65-F5344CB8AC3E}">
        <p14:creationId xmlns:p14="http://schemas.microsoft.com/office/powerpoint/2010/main" val="101530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021288"/>
            <a:ext cx="8640959" cy="576064"/>
          </a:xfrm>
        </p:spPr>
        <p:txBody>
          <a:bodyPr/>
          <a:lstStyle/>
          <a:p>
            <a:pPr algn="l"/>
            <a:r>
              <a:rPr lang="ru-RU" sz="2400" dirty="0" smtClean="0"/>
              <a:t>Мы взяли коньки, чтобы………..</a:t>
            </a:r>
            <a:endParaRPr lang="ru-RU" sz="2400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https://avatars.mds.yandex.net/i?id=f5f9137d5070ad74d2a171d3ff97ba76f47e1d56-6961938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92896"/>
            <a:ext cx="4572000" cy="318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vatars.mds.yandex.net/i?id=b71632736204681c6d23897fbd7108d48f678e8b-7953198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572000" cy="345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90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6093296"/>
            <a:ext cx="8054280" cy="576064"/>
          </a:xfrm>
        </p:spPr>
        <p:txBody>
          <a:bodyPr/>
          <a:lstStyle/>
          <a:p>
            <a:pPr algn="l"/>
            <a:r>
              <a:rPr lang="ru-RU" sz="2400" dirty="0" smtClean="0"/>
              <a:t>Папа принес сыну игрушку, потому  что……..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5" cy="5832648"/>
          </a:xfrm>
        </p:spPr>
      </p:pic>
    </p:spTree>
    <p:extLst>
      <p:ext uri="{BB962C8B-B14F-4D97-AF65-F5344CB8AC3E}">
        <p14:creationId xmlns:p14="http://schemas.microsoft.com/office/powerpoint/2010/main" val="7402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5949280"/>
            <a:ext cx="8126288" cy="720080"/>
          </a:xfrm>
        </p:spPr>
        <p:txBody>
          <a:bodyPr/>
          <a:lstStyle/>
          <a:p>
            <a:pPr algn="l"/>
            <a:r>
              <a:rPr lang="ru-RU" sz="2400" dirty="0" smtClean="0"/>
              <a:t>Веронике было грустно, потому что…….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3702"/>
            <a:ext cx="8712968" cy="5631562"/>
          </a:xfrm>
        </p:spPr>
      </p:pic>
    </p:spTree>
    <p:extLst>
      <p:ext uri="{BB962C8B-B14F-4D97-AF65-F5344CB8AC3E}">
        <p14:creationId xmlns:p14="http://schemas.microsoft.com/office/powerpoint/2010/main" val="40393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021288"/>
            <a:ext cx="7982273" cy="648072"/>
          </a:xfrm>
        </p:spPr>
        <p:txBody>
          <a:bodyPr/>
          <a:lstStyle/>
          <a:p>
            <a:pPr algn="l"/>
            <a:r>
              <a:rPr lang="ru-RU" sz="2400" dirty="0" smtClean="0"/>
              <a:t>Мальчик взял поводок, чтобы…….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0870"/>
            <a:ext cx="8486466" cy="5462386"/>
          </a:xfrm>
        </p:spPr>
      </p:pic>
    </p:spTree>
    <p:extLst>
      <p:ext uri="{BB962C8B-B14F-4D97-AF65-F5344CB8AC3E}">
        <p14:creationId xmlns:p14="http://schemas.microsoft.com/office/powerpoint/2010/main" val="202302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5877272"/>
            <a:ext cx="8054280" cy="720080"/>
          </a:xfrm>
        </p:spPr>
        <p:txBody>
          <a:bodyPr/>
          <a:lstStyle/>
          <a:p>
            <a:pPr algn="l"/>
            <a:r>
              <a:rPr lang="ru-RU" sz="2400" dirty="0" smtClean="0"/>
              <a:t>У нас хорошие инструменты, потому что………</a:t>
            </a:r>
            <a:endParaRPr lang="ru-RU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352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9" y="5877272"/>
            <a:ext cx="7982272" cy="720080"/>
          </a:xfrm>
        </p:spPr>
        <p:txBody>
          <a:bodyPr/>
          <a:lstStyle/>
          <a:p>
            <a:pPr algn="l"/>
            <a:r>
              <a:rPr lang="ru-RU" sz="2400" dirty="0" smtClean="0"/>
              <a:t>Коля зашел в магазин, чтобы…………</a:t>
            </a:r>
            <a:endParaRPr lang="ru-RU" sz="2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455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6021288"/>
            <a:ext cx="8054280" cy="648072"/>
          </a:xfrm>
        </p:spPr>
        <p:txBody>
          <a:bodyPr/>
          <a:lstStyle/>
          <a:p>
            <a:pPr algn="l"/>
            <a:r>
              <a:rPr lang="ru-RU" sz="2400" dirty="0" smtClean="0"/>
              <a:t>Дети надели сапоги, потому что………….</a:t>
            </a:r>
            <a:endParaRPr lang="ru-RU" sz="24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379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877272"/>
            <a:ext cx="7982272" cy="720080"/>
          </a:xfrm>
        </p:spPr>
        <p:txBody>
          <a:bodyPr/>
          <a:lstStyle/>
          <a:p>
            <a:pPr algn="l"/>
            <a:r>
              <a:rPr lang="ru-RU" sz="2400" dirty="0" smtClean="0"/>
              <a:t>Витя заплакал, потому что……..</a:t>
            </a:r>
            <a:endParaRPr lang="ru-RU" sz="24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2968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234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51</TotalTime>
  <Words>80</Words>
  <Application>Microsoft Office PowerPoint</Application>
  <PresentationFormat>Экран (4:3)</PresentationFormat>
  <Paragraphs>13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Воздушный поток</vt:lpstr>
      <vt:lpstr>  ЗАКОНЧИ ПРЕДЛОЖЕНИЯ</vt:lpstr>
      <vt:lpstr>Мы взяли коньки, чтобы………..</vt:lpstr>
      <vt:lpstr>Папа принес сыну игрушку, потому  что……..</vt:lpstr>
      <vt:lpstr>Веронике было грустно, потому что…….</vt:lpstr>
      <vt:lpstr>Мальчик взял поводок, чтобы…….</vt:lpstr>
      <vt:lpstr>У нас хорошие инструменты, потому что………</vt:lpstr>
      <vt:lpstr>Коля зашел в магазин, чтобы…………</vt:lpstr>
      <vt:lpstr>Дети надели сапоги, потому что………….</vt:lpstr>
      <vt:lpstr>Витя заплакал, потому что……..</vt:lpstr>
      <vt:lpstr>Собака громко залаяла, потому что………</vt:lpstr>
      <vt:lpstr>Семен взял пластилин, чтобы…………</vt:lpstr>
      <vt:lpstr>Мы молодцы, потому что……….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5</cp:revision>
  <dcterms:created xsi:type="dcterms:W3CDTF">2023-02-09T10:02:53Z</dcterms:created>
  <dcterms:modified xsi:type="dcterms:W3CDTF">2023-02-09T10:54:01Z</dcterms:modified>
</cp:coreProperties>
</file>