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7" r:id="rId4"/>
  </p:sldMasterIdLst>
  <p:notesMasterIdLst>
    <p:notesMasterId r:id="rId14"/>
  </p:notesMasterIdLst>
  <p:handoutMasterIdLst>
    <p:handoutMasterId r:id="rId15"/>
  </p:handoutMasterIdLst>
  <p:sldIdLst>
    <p:sldId id="258" r:id="rId5"/>
    <p:sldId id="295" r:id="rId6"/>
    <p:sldId id="284" r:id="rId7"/>
    <p:sldId id="261" r:id="rId8"/>
    <p:sldId id="287" r:id="rId9"/>
    <p:sldId id="262" r:id="rId10"/>
    <p:sldId id="294" r:id="rId11"/>
    <p:sldId id="274" r:id="rId12"/>
    <p:sldId id="280" r:id="rId13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6" autoAdjust="0"/>
    <p:restoredTop sz="95017" autoAdjust="0"/>
  </p:normalViewPr>
  <p:slideViewPr>
    <p:cSldViewPr snapToGrid="0">
      <p:cViewPr varScale="1">
        <p:scale>
          <a:sx n="86" d="100"/>
          <a:sy n="86" d="100"/>
        </p:scale>
        <p:origin x="557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B3EF664-A10F-4F61-87E9-B962E1317A37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 rtlCol="0"/>
        <a:lstStyle/>
        <a:p>
          <a:pPr rtl="0"/>
          <a:endParaRPr lang="en-US"/>
        </a:p>
      </dgm:t>
    </dgm:pt>
    <dgm:pt modelId="{31A69854-7566-4412-A31D-81234E9B8C14}">
      <dgm:prSet/>
      <dgm:spPr/>
      <dgm:t>
        <a:bodyPr rtlCol="0"/>
        <a:lstStyle/>
        <a:p>
          <a:pPr rtl="0">
            <a:defRPr cap="all"/>
          </a:pPr>
          <a:r>
            <a:rPr lang="ru-RU" noProof="0" dirty="0"/>
            <a:t>Иностранный капитал</a:t>
          </a:r>
        </a:p>
      </dgm:t>
    </dgm:pt>
    <dgm:pt modelId="{5565F0F1-4759-426E-A93D-D788C6B1834D}" type="parTrans" cxnId="{C153F2C4-27C7-4F67-B59D-21B1E7599AB9}">
      <dgm:prSet/>
      <dgm:spPr/>
      <dgm:t>
        <a:bodyPr rtlCol="0"/>
        <a:lstStyle/>
        <a:p>
          <a:pPr rtl="0"/>
          <a:endParaRPr lang="ru-RU" noProof="0" dirty="0"/>
        </a:p>
      </dgm:t>
    </dgm:pt>
    <dgm:pt modelId="{A9FB573E-5C39-4200-AE81-986E8B2899A1}" type="sibTrans" cxnId="{C153F2C4-27C7-4F67-B59D-21B1E7599AB9}">
      <dgm:prSet/>
      <dgm:spPr/>
      <dgm:t>
        <a:bodyPr rtlCol="0"/>
        <a:lstStyle/>
        <a:p>
          <a:pPr rtl="0"/>
          <a:endParaRPr lang="ru-RU" noProof="0" dirty="0"/>
        </a:p>
      </dgm:t>
    </dgm:pt>
    <dgm:pt modelId="{70AAB01F-1F3F-4239-BB51-C836817025E3}">
      <dgm:prSet/>
      <dgm:spPr/>
      <dgm:t>
        <a:bodyPr rtlCol="0"/>
        <a:lstStyle/>
        <a:p>
          <a:pPr rtl="0">
            <a:defRPr cap="all"/>
          </a:pPr>
          <a:r>
            <a:rPr lang="ru-RU" noProof="0" dirty="0"/>
            <a:t>Доступ к передовым технологиям</a:t>
          </a:r>
        </a:p>
      </dgm:t>
    </dgm:pt>
    <dgm:pt modelId="{60249235-DC8C-405B-AC8E-676465FD62B7}" type="parTrans" cxnId="{66ABC6C2-DAA8-4BBD-A2CD-5B08247D6969}">
      <dgm:prSet/>
      <dgm:spPr/>
      <dgm:t>
        <a:bodyPr rtlCol="0"/>
        <a:lstStyle/>
        <a:p>
          <a:pPr rtl="0"/>
          <a:endParaRPr lang="ru-RU" noProof="0" dirty="0"/>
        </a:p>
      </dgm:t>
    </dgm:pt>
    <dgm:pt modelId="{A802530E-2788-4B70-8347-C4EFA40311A1}" type="sibTrans" cxnId="{66ABC6C2-DAA8-4BBD-A2CD-5B08247D6969}">
      <dgm:prSet/>
      <dgm:spPr/>
      <dgm:t>
        <a:bodyPr rtlCol="0"/>
        <a:lstStyle/>
        <a:p>
          <a:pPr rtl="0"/>
          <a:endParaRPr lang="ru-RU" noProof="0" dirty="0"/>
        </a:p>
      </dgm:t>
    </dgm:pt>
    <dgm:pt modelId="{F1D9C275-1E4B-40E9-8FA5-90D49683C289}">
      <dgm:prSet/>
      <dgm:spPr/>
      <dgm:t>
        <a:bodyPr rtlCol="0"/>
        <a:lstStyle/>
        <a:p>
          <a:pPr rtl="0">
            <a:defRPr cap="all"/>
          </a:pPr>
          <a:r>
            <a:rPr lang="ru-RU" noProof="0" dirty="0"/>
            <a:t>Суверенитет государства</a:t>
          </a:r>
        </a:p>
      </dgm:t>
    </dgm:pt>
    <dgm:pt modelId="{9C0328EF-E0B3-46D2-8D34-FBD9C9204230}" type="parTrans" cxnId="{0606E161-41D1-4B3A-BC3B-E677E85EFE9B}">
      <dgm:prSet/>
      <dgm:spPr/>
      <dgm:t>
        <a:bodyPr rtlCol="0"/>
        <a:lstStyle/>
        <a:p>
          <a:pPr rtl="0"/>
          <a:endParaRPr lang="ru-RU" noProof="0" dirty="0"/>
        </a:p>
      </dgm:t>
    </dgm:pt>
    <dgm:pt modelId="{7142EB2F-6B3E-439E-A19D-B6E391266445}" type="sibTrans" cxnId="{0606E161-41D1-4B3A-BC3B-E677E85EFE9B}">
      <dgm:prSet/>
      <dgm:spPr/>
      <dgm:t>
        <a:bodyPr rtlCol="0"/>
        <a:lstStyle/>
        <a:p>
          <a:pPr rtl="0"/>
          <a:endParaRPr lang="ru-RU" noProof="0" dirty="0"/>
        </a:p>
      </dgm:t>
    </dgm:pt>
    <dgm:pt modelId="{0E8A49A6-8E18-4048-9FDA-610A17570EF0}" type="pres">
      <dgm:prSet presAssocID="{AB3EF664-A10F-4F61-87E9-B962E1317A37}" presName="root" presStyleCnt="0">
        <dgm:presLayoutVars>
          <dgm:dir/>
          <dgm:resizeHandles val="exact"/>
        </dgm:presLayoutVars>
      </dgm:prSet>
      <dgm:spPr/>
    </dgm:pt>
    <dgm:pt modelId="{9A68BBF8-A3E0-4E2F-B71B-1F2155ACCE48}" type="pres">
      <dgm:prSet presAssocID="{31A69854-7566-4412-A31D-81234E9B8C14}" presName="compNode" presStyleCnt="0"/>
      <dgm:spPr/>
    </dgm:pt>
    <dgm:pt modelId="{A862FEE0-5D38-41BA-91F4-C685EFB92C04}" type="pres">
      <dgm:prSet presAssocID="{31A69854-7566-4412-A31D-81234E9B8C14}" presName="iconBgRect" presStyleLbl="bgShp" presStyleIdx="0" presStyleCnt="3"/>
      <dgm:spPr/>
    </dgm:pt>
    <dgm:pt modelId="{A947F9BA-7C22-4CAB-8F98-954D0477F8C4}" type="pres">
      <dgm:prSet presAssocID="{31A69854-7566-4412-A31D-81234E9B8C14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atabase"/>
        </a:ext>
      </dgm:extLst>
    </dgm:pt>
    <dgm:pt modelId="{CC61AF29-DEA5-4C49-B50F-0E6750CA25F3}" type="pres">
      <dgm:prSet presAssocID="{31A69854-7566-4412-A31D-81234E9B8C14}" presName="spaceRect" presStyleCnt="0"/>
      <dgm:spPr/>
    </dgm:pt>
    <dgm:pt modelId="{9AA7F644-CA99-4D1C-AC22-9A40CAD36E45}" type="pres">
      <dgm:prSet presAssocID="{31A69854-7566-4412-A31D-81234E9B8C14}" presName="textRect" presStyleLbl="revTx" presStyleIdx="0" presStyleCnt="3">
        <dgm:presLayoutVars>
          <dgm:chMax val="1"/>
          <dgm:chPref val="1"/>
        </dgm:presLayoutVars>
      </dgm:prSet>
      <dgm:spPr/>
    </dgm:pt>
    <dgm:pt modelId="{46E12DA7-C0E4-4117-A680-978BC683C788}" type="pres">
      <dgm:prSet presAssocID="{A9FB573E-5C39-4200-AE81-986E8B2899A1}" presName="sibTrans" presStyleCnt="0"/>
      <dgm:spPr/>
    </dgm:pt>
    <dgm:pt modelId="{AEFD6563-DF4B-4A42-B09B-B4C19EE3FCBB}" type="pres">
      <dgm:prSet presAssocID="{70AAB01F-1F3F-4239-BB51-C836817025E3}" presName="compNode" presStyleCnt="0"/>
      <dgm:spPr/>
    </dgm:pt>
    <dgm:pt modelId="{395704C5-F946-462D-A69C-EF9F9736D2B0}" type="pres">
      <dgm:prSet presAssocID="{70AAB01F-1F3F-4239-BB51-C836817025E3}" presName="iconBgRect" presStyleLbl="bgShp" presStyleIdx="1" presStyleCnt="3"/>
      <dgm:spPr/>
    </dgm:pt>
    <dgm:pt modelId="{965E6294-B2C0-4C55-828B-784B823F312F}" type="pres">
      <dgm:prSet presAssocID="{70AAB01F-1F3F-4239-BB51-C836817025E3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rane"/>
        </a:ext>
      </dgm:extLst>
    </dgm:pt>
    <dgm:pt modelId="{2FDAA7AC-DEBA-4700-99D0-1A78999FE69D}" type="pres">
      <dgm:prSet presAssocID="{70AAB01F-1F3F-4239-BB51-C836817025E3}" presName="spaceRect" presStyleCnt="0"/>
      <dgm:spPr/>
    </dgm:pt>
    <dgm:pt modelId="{133F658D-38C7-4601-A0BE-1335EF200B1E}" type="pres">
      <dgm:prSet presAssocID="{70AAB01F-1F3F-4239-BB51-C836817025E3}" presName="textRect" presStyleLbl="revTx" presStyleIdx="1" presStyleCnt="3">
        <dgm:presLayoutVars>
          <dgm:chMax val="1"/>
          <dgm:chPref val="1"/>
        </dgm:presLayoutVars>
      </dgm:prSet>
      <dgm:spPr/>
    </dgm:pt>
    <dgm:pt modelId="{3B666681-D9D5-4A8A-82D9-4D0309BC6E10}" type="pres">
      <dgm:prSet presAssocID="{A802530E-2788-4B70-8347-C4EFA40311A1}" presName="sibTrans" presStyleCnt="0"/>
      <dgm:spPr/>
    </dgm:pt>
    <dgm:pt modelId="{7AAC013A-0AE3-49C5-B253-1E832DDAC4F3}" type="pres">
      <dgm:prSet presAssocID="{F1D9C275-1E4B-40E9-8FA5-90D49683C289}" presName="compNode" presStyleCnt="0"/>
      <dgm:spPr/>
    </dgm:pt>
    <dgm:pt modelId="{E11D9D2D-E1EF-4F8B-B956-5276604AD9D9}" type="pres">
      <dgm:prSet presAssocID="{F1D9C275-1E4B-40E9-8FA5-90D49683C289}" presName="iconBgRect" presStyleLbl="bgShp" presStyleIdx="2" presStyleCnt="3"/>
      <dgm:spPr/>
    </dgm:pt>
    <dgm:pt modelId="{58FA072A-DFB4-4C7E-8DD2-3ED530ACB350}" type="pres">
      <dgm:prSet presAssocID="{F1D9C275-1E4B-40E9-8FA5-90D49683C289}" presName="iconRect" presStyleLbl="node1" presStyleIdx="2" presStyleCnt="3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ity"/>
        </a:ext>
      </dgm:extLst>
    </dgm:pt>
    <dgm:pt modelId="{289381BC-2E4A-4E2E-8DCB-A1DCC09AF3C1}" type="pres">
      <dgm:prSet presAssocID="{F1D9C275-1E4B-40E9-8FA5-90D49683C289}" presName="spaceRect" presStyleCnt="0"/>
      <dgm:spPr/>
    </dgm:pt>
    <dgm:pt modelId="{4E92316D-3FE7-4566-B3F0-19B75154652B}" type="pres">
      <dgm:prSet presAssocID="{F1D9C275-1E4B-40E9-8FA5-90D49683C289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0606E161-41D1-4B3A-BC3B-E677E85EFE9B}" srcId="{AB3EF664-A10F-4F61-87E9-B962E1317A37}" destId="{F1D9C275-1E4B-40E9-8FA5-90D49683C289}" srcOrd="2" destOrd="0" parTransId="{9C0328EF-E0B3-46D2-8D34-FBD9C9204230}" sibTransId="{7142EB2F-6B3E-439E-A19D-B6E391266445}"/>
    <dgm:cxn modelId="{E3CAD069-CACA-43E3-87EF-3695A8153986}" type="presOf" srcId="{31A69854-7566-4412-A31D-81234E9B8C14}" destId="{9AA7F644-CA99-4D1C-AC22-9A40CAD36E45}" srcOrd="0" destOrd="0" presId="urn:microsoft.com/office/officeart/2018/5/layout/IconCircleLabelList"/>
    <dgm:cxn modelId="{C0AE264B-7831-4384-AC47-897D1FA71958}" type="presOf" srcId="{70AAB01F-1F3F-4239-BB51-C836817025E3}" destId="{133F658D-38C7-4601-A0BE-1335EF200B1E}" srcOrd="0" destOrd="0" presId="urn:microsoft.com/office/officeart/2018/5/layout/IconCircleLabelList"/>
    <dgm:cxn modelId="{19BAD8AA-085B-4C78-A9C3-EBCFE611E9B4}" type="presOf" srcId="{F1D9C275-1E4B-40E9-8FA5-90D49683C289}" destId="{4E92316D-3FE7-4566-B3F0-19B75154652B}" srcOrd="0" destOrd="0" presId="urn:microsoft.com/office/officeart/2018/5/layout/IconCircleLabelList"/>
    <dgm:cxn modelId="{4E249BB5-DA6B-43ED-A8A0-A4158A6FAEE7}" type="presOf" srcId="{AB3EF664-A10F-4F61-87E9-B962E1317A37}" destId="{0E8A49A6-8E18-4048-9FDA-610A17570EF0}" srcOrd="0" destOrd="0" presId="urn:microsoft.com/office/officeart/2018/5/layout/IconCircleLabelList"/>
    <dgm:cxn modelId="{66ABC6C2-DAA8-4BBD-A2CD-5B08247D6969}" srcId="{AB3EF664-A10F-4F61-87E9-B962E1317A37}" destId="{70AAB01F-1F3F-4239-BB51-C836817025E3}" srcOrd="1" destOrd="0" parTransId="{60249235-DC8C-405B-AC8E-676465FD62B7}" sibTransId="{A802530E-2788-4B70-8347-C4EFA40311A1}"/>
    <dgm:cxn modelId="{C153F2C4-27C7-4F67-B59D-21B1E7599AB9}" srcId="{AB3EF664-A10F-4F61-87E9-B962E1317A37}" destId="{31A69854-7566-4412-A31D-81234E9B8C14}" srcOrd="0" destOrd="0" parTransId="{5565F0F1-4759-426E-A93D-D788C6B1834D}" sibTransId="{A9FB573E-5C39-4200-AE81-986E8B2899A1}"/>
    <dgm:cxn modelId="{B0A6F699-D400-48B7-8C7A-C3EEE22297DD}" type="presParOf" srcId="{0E8A49A6-8E18-4048-9FDA-610A17570EF0}" destId="{9A68BBF8-A3E0-4E2F-B71B-1F2155ACCE48}" srcOrd="0" destOrd="0" presId="urn:microsoft.com/office/officeart/2018/5/layout/IconCircleLabelList"/>
    <dgm:cxn modelId="{FEB4316E-5DD1-4796-9118-9A696E25DDEA}" type="presParOf" srcId="{9A68BBF8-A3E0-4E2F-B71B-1F2155ACCE48}" destId="{A862FEE0-5D38-41BA-91F4-C685EFB92C04}" srcOrd="0" destOrd="0" presId="urn:microsoft.com/office/officeart/2018/5/layout/IconCircleLabelList"/>
    <dgm:cxn modelId="{CA576736-5C63-4A97-A2DD-504DCE88DE80}" type="presParOf" srcId="{9A68BBF8-A3E0-4E2F-B71B-1F2155ACCE48}" destId="{A947F9BA-7C22-4CAB-8F98-954D0477F8C4}" srcOrd="1" destOrd="0" presId="urn:microsoft.com/office/officeart/2018/5/layout/IconCircleLabelList"/>
    <dgm:cxn modelId="{FB041FBD-A465-4993-A8CE-6E802FC21254}" type="presParOf" srcId="{9A68BBF8-A3E0-4E2F-B71B-1F2155ACCE48}" destId="{CC61AF29-DEA5-4C49-B50F-0E6750CA25F3}" srcOrd="2" destOrd="0" presId="urn:microsoft.com/office/officeart/2018/5/layout/IconCircleLabelList"/>
    <dgm:cxn modelId="{CACF3CE0-0F22-408C-BF0F-F426B5770E13}" type="presParOf" srcId="{9A68BBF8-A3E0-4E2F-B71B-1F2155ACCE48}" destId="{9AA7F644-CA99-4D1C-AC22-9A40CAD36E45}" srcOrd="3" destOrd="0" presId="urn:microsoft.com/office/officeart/2018/5/layout/IconCircleLabelList"/>
    <dgm:cxn modelId="{6EC493D3-B41B-4873-BEE5-A6C2847DED98}" type="presParOf" srcId="{0E8A49A6-8E18-4048-9FDA-610A17570EF0}" destId="{46E12DA7-C0E4-4117-A680-978BC683C788}" srcOrd="1" destOrd="0" presId="urn:microsoft.com/office/officeart/2018/5/layout/IconCircleLabelList"/>
    <dgm:cxn modelId="{2BD1452C-8008-416A-AF8A-3F33A03CB5F0}" type="presParOf" srcId="{0E8A49A6-8E18-4048-9FDA-610A17570EF0}" destId="{AEFD6563-DF4B-4A42-B09B-B4C19EE3FCBB}" srcOrd="2" destOrd="0" presId="urn:microsoft.com/office/officeart/2018/5/layout/IconCircleLabelList"/>
    <dgm:cxn modelId="{C00618F3-5CE5-4E61-BC2E-0DBDF35445D3}" type="presParOf" srcId="{AEFD6563-DF4B-4A42-B09B-B4C19EE3FCBB}" destId="{395704C5-F946-462D-A69C-EF9F9736D2B0}" srcOrd="0" destOrd="0" presId="urn:microsoft.com/office/officeart/2018/5/layout/IconCircleLabelList"/>
    <dgm:cxn modelId="{2866C1D9-1CDD-4186-AD88-EFD450F36E1C}" type="presParOf" srcId="{AEFD6563-DF4B-4A42-B09B-B4C19EE3FCBB}" destId="{965E6294-B2C0-4C55-828B-784B823F312F}" srcOrd="1" destOrd="0" presId="urn:microsoft.com/office/officeart/2018/5/layout/IconCircleLabelList"/>
    <dgm:cxn modelId="{CFDB2128-8828-4619-95F1-ADAC12395191}" type="presParOf" srcId="{AEFD6563-DF4B-4A42-B09B-B4C19EE3FCBB}" destId="{2FDAA7AC-DEBA-4700-99D0-1A78999FE69D}" srcOrd="2" destOrd="0" presId="urn:microsoft.com/office/officeart/2018/5/layout/IconCircleLabelList"/>
    <dgm:cxn modelId="{7035CD62-4FC4-4035-B99F-BAD5D736F115}" type="presParOf" srcId="{AEFD6563-DF4B-4A42-B09B-B4C19EE3FCBB}" destId="{133F658D-38C7-4601-A0BE-1335EF200B1E}" srcOrd="3" destOrd="0" presId="urn:microsoft.com/office/officeart/2018/5/layout/IconCircleLabelList"/>
    <dgm:cxn modelId="{559F9AFD-7B36-4EFE-B99A-F36D04D52469}" type="presParOf" srcId="{0E8A49A6-8E18-4048-9FDA-610A17570EF0}" destId="{3B666681-D9D5-4A8A-82D9-4D0309BC6E10}" srcOrd="3" destOrd="0" presId="urn:microsoft.com/office/officeart/2018/5/layout/IconCircleLabelList"/>
    <dgm:cxn modelId="{768E7001-0ED8-48BF-92F4-01F2B6779139}" type="presParOf" srcId="{0E8A49A6-8E18-4048-9FDA-610A17570EF0}" destId="{7AAC013A-0AE3-49C5-B253-1E832DDAC4F3}" srcOrd="4" destOrd="0" presId="urn:microsoft.com/office/officeart/2018/5/layout/IconCircleLabelList"/>
    <dgm:cxn modelId="{383A1B03-FB33-49FC-8C58-2BE863FA7C05}" type="presParOf" srcId="{7AAC013A-0AE3-49C5-B253-1E832DDAC4F3}" destId="{E11D9D2D-E1EF-4F8B-B956-5276604AD9D9}" srcOrd="0" destOrd="0" presId="urn:microsoft.com/office/officeart/2018/5/layout/IconCircleLabelList"/>
    <dgm:cxn modelId="{6FE9BF58-7A75-4B3B-938C-56B37D2827BC}" type="presParOf" srcId="{7AAC013A-0AE3-49C5-B253-1E832DDAC4F3}" destId="{58FA072A-DFB4-4C7E-8DD2-3ED530ACB350}" srcOrd="1" destOrd="0" presId="urn:microsoft.com/office/officeart/2018/5/layout/IconCircleLabelList"/>
    <dgm:cxn modelId="{0A289092-85B0-4037-A5BF-54E4FC6E6984}" type="presParOf" srcId="{7AAC013A-0AE3-49C5-B253-1E832DDAC4F3}" destId="{289381BC-2E4A-4E2E-8DCB-A1DCC09AF3C1}" srcOrd="2" destOrd="0" presId="urn:microsoft.com/office/officeart/2018/5/layout/IconCircleLabelList"/>
    <dgm:cxn modelId="{A1F0FFDC-21AB-4D75-B64E-1FFEF7914036}" type="presParOf" srcId="{7AAC013A-0AE3-49C5-B253-1E832DDAC4F3}" destId="{4E92316D-3FE7-4566-B3F0-19B75154652B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62FEE0-5D38-41BA-91F4-C685EFB92C04}">
      <dsp:nvSpPr>
        <dsp:cNvPr id="0" name=""/>
        <dsp:cNvSpPr/>
      </dsp:nvSpPr>
      <dsp:spPr>
        <a:xfrm>
          <a:off x="616949" y="340539"/>
          <a:ext cx="1818562" cy="181856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47F9BA-7C22-4CAB-8F98-954D0477F8C4}">
      <dsp:nvSpPr>
        <dsp:cNvPr id="0" name=""/>
        <dsp:cNvSpPr/>
      </dsp:nvSpPr>
      <dsp:spPr>
        <a:xfrm>
          <a:off x="1004512" y="728102"/>
          <a:ext cx="1043437" cy="104343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A7F644-CA99-4D1C-AC22-9A40CAD36E45}">
      <dsp:nvSpPr>
        <dsp:cNvPr id="0" name=""/>
        <dsp:cNvSpPr/>
      </dsp:nvSpPr>
      <dsp:spPr>
        <a:xfrm>
          <a:off x="35606" y="2725540"/>
          <a:ext cx="2981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t" anchorCtr="0">
          <a:noAutofit/>
        </a:bodyPr>
        <a:lstStyle/>
        <a:p>
          <a:pPr marL="0" lvl="0" indent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ru-RU" sz="2300" kern="1200" noProof="0" dirty="0"/>
            <a:t>Иностранный капитал</a:t>
          </a:r>
        </a:p>
      </dsp:txBody>
      <dsp:txXfrm>
        <a:off x="35606" y="2725540"/>
        <a:ext cx="2981250" cy="720000"/>
      </dsp:txXfrm>
    </dsp:sp>
    <dsp:sp modelId="{395704C5-F946-462D-A69C-EF9F9736D2B0}">
      <dsp:nvSpPr>
        <dsp:cNvPr id="0" name=""/>
        <dsp:cNvSpPr/>
      </dsp:nvSpPr>
      <dsp:spPr>
        <a:xfrm>
          <a:off x="4119918" y="340539"/>
          <a:ext cx="1818562" cy="181856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5E6294-B2C0-4C55-828B-784B823F312F}">
      <dsp:nvSpPr>
        <dsp:cNvPr id="0" name=""/>
        <dsp:cNvSpPr/>
      </dsp:nvSpPr>
      <dsp:spPr>
        <a:xfrm>
          <a:off x="4507481" y="728102"/>
          <a:ext cx="1043437" cy="104343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3F658D-38C7-4601-A0BE-1335EF200B1E}">
      <dsp:nvSpPr>
        <dsp:cNvPr id="0" name=""/>
        <dsp:cNvSpPr/>
      </dsp:nvSpPr>
      <dsp:spPr>
        <a:xfrm>
          <a:off x="3538574" y="2725540"/>
          <a:ext cx="2981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t" anchorCtr="0">
          <a:noAutofit/>
        </a:bodyPr>
        <a:lstStyle/>
        <a:p>
          <a:pPr marL="0" lvl="0" indent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ru-RU" sz="2300" kern="1200" noProof="0" dirty="0"/>
            <a:t>Доступ к передовым технологиям</a:t>
          </a:r>
        </a:p>
      </dsp:txBody>
      <dsp:txXfrm>
        <a:off x="3538574" y="2725540"/>
        <a:ext cx="2981250" cy="720000"/>
      </dsp:txXfrm>
    </dsp:sp>
    <dsp:sp modelId="{E11D9D2D-E1EF-4F8B-B956-5276604AD9D9}">
      <dsp:nvSpPr>
        <dsp:cNvPr id="0" name=""/>
        <dsp:cNvSpPr/>
      </dsp:nvSpPr>
      <dsp:spPr>
        <a:xfrm>
          <a:off x="7622887" y="340539"/>
          <a:ext cx="1818562" cy="181856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FA072A-DFB4-4C7E-8DD2-3ED530ACB350}">
      <dsp:nvSpPr>
        <dsp:cNvPr id="0" name=""/>
        <dsp:cNvSpPr/>
      </dsp:nvSpPr>
      <dsp:spPr>
        <a:xfrm>
          <a:off x="8010450" y="728102"/>
          <a:ext cx="1043437" cy="1043437"/>
        </a:xfrm>
        <a:prstGeom prst="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92316D-3FE7-4566-B3F0-19B75154652B}">
      <dsp:nvSpPr>
        <dsp:cNvPr id="0" name=""/>
        <dsp:cNvSpPr/>
      </dsp:nvSpPr>
      <dsp:spPr>
        <a:xfrm>
          <a:off x="7041543" y="2725540"/>
          <a:ext cx="2981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t" anchorCtr="0">
          <a:noAutofit/>
        </a:bodyPr>
        <a:lstStyle/>
        <a:p>
          <a:pPr marL="0" lvl="0" indent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ru-RU" sz="2300" kern="1200" noProof="0" dirty="0"/>
            <a:t>Суверенитет государства</a:t>
          </a:r>
        </a:p>
      </dsp:txBody>
      <dsp:txXfrm>
        <a:off x="7041543" y="2725540"/>
        <a:ext cx="298125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Список круглых значков с подписями"/>
  <dgm:desc val="Используется для отображения непоследовательных или сгруппированных блоков данных, сопровождаемых соответствующими визуальными элементами. Рекомендуется использовать значки или небольшие изображения с краткими текстовыми подписями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623AA0E9-8CD0-4A6E-A65E-A06028B83FE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5E2408B-C9AB-4665-AC99-B057BD0A43D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066A90C3-6D70-4CC0-90BD-7391CC100288}" type="datetime1">
              <a:rPr lang="ru-RU" smtClean="0"/>
              <a:t>14.07.2023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CD1B215-531B-4869-BD98-BD3B1390B1C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 4">
            <a:extLst>
              <a:ext uri="{FF2B5EF4-FFF2-40B4-BE49-F238E27FC236}">
                <a16:creationId xmlns:a16="http://schemas.microsoft.com/office/drawing/2014/main" id="{60B53F21-4D67-455D-8074-E9E6EC26FAC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52858E0-3D38-47B7-97D4-4FE08D90D35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14433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37CB3F-843C-4E4F-85F3-0CD250415562}" type="datetime1">
              <a:rPr lang="ru-RU" smtClean="0"/>
              <a:pPr/>
              <a:t>14.07.2023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284ECAD9-32EE-4091-BDA5-6BD15ACC5E58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106618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284ECAD9-32EE-4091-BDA5-6BD15ACC5E58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159811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284ECAD9-32EE-4091-BDA5-6BD15ACC5E58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79349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284ECAD9-32EE-4091-BDA5-6BD15ACC5E58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553338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284ECAD9-32EE-4091-BDA5-6BD15ACC5E58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46745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284ECAD9-32EE-4091-BDA5-6BD15ACC5E58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927793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284ECAD9-32EE-4091-BDA5-6BD15ACC5E58}" type="slidenum">
              <a:rPr lang="ru-RU" smtClean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84684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284ECAD9-32EE-4091-BDA5-6BD15ACC5E58}" type="slidenum">
              <a:rPr lang="ru-RU" smtClean="0"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52225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Рисунок 9">
            <a:extLst>
              <a:ext uri="{FF2B5EF4-FFF2-40B4-BE49-F238E27FC236}">
                <a16:creationId xmlns:a16="http://schemas.microsoft.com/office/drawing/2014/main" id="{D1D313A2-A4D4-40DF-A0C2-C29F6416852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4F0A853-421F-499A-8F2C-A30F50FFCB8A}" type="datetime1">
              <a:rPr lang="ru-RU" noProof="0" smtClean="0"/>
              <a:t>14.07.2023</a:t>
            </a:fld>
            <a:endParaRPr lang="ru-RU" noProof="0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ru-RU" noProof="0" smtClean="0"/>
              <a:t>‹#›</a:t>
            </a:fld>
            <a:endParaRPr lang="ru-RU" noProof="0" dirty="0"/>
          </a:p>
        </p:txBody>
      </p:sp>
      <p:sp>
        <p:nvSpPr>
          <p:cNvPr id="3" name="Подзаголовок 2"/>
          <p:cNvSpPr>
            <a:spLocks noGrp="1"/>
          </p:cNvSpPr>
          <p:nvPr>
            <p:ph type="subTitle" idx="1"/>
          </p:nvPr>
        </p:nvSpPr>
        <p:spPr>
          <a:xfrm>
            <a:off x="1212850" y="4508500"/>
            <a:ext cx="5118100" cy="1279652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ru-RU" noProof="0"/>
              <a:t>Образец подзаголовка</a:t>
            </a:r>
            <a:endParaRPr lang="ru-RU" noProof="0" dirty="0"/>
          </a:p>
        </p:txBody>
      </p:sp>
      <p:sp>
        <p:nvSpPr>
          <p:cNvPr id="2" name="Заголовок 1"/>
          <p:cNvSpPr>
            <a:spLocks noGrp="1"/>
          </p:cNvSpPr>
          <p:nvPr>
            <p:ph type="ctrTitle"/>
          </p:nvPr>
        </p:nvSpPr>
        <p:spPr>
          <a:xfrm>
            <a:off x="1212850" y="2057400"/>
            <a:ext cx="5118100" cy="1929066"/>
          </a:xfrm>
        </p:spPr>
        <p:txBody>
          <a:bodyPr rtlCol="0" anchor="b">
            <a:noAutofit/>
          </a:bodyPr>
          <a:lstStyle>
            <a:lvl1pPr algn="l">
              <a:lnSpc>
                <a:spcPct val="90000"/>
              </a:lnSpc>
              <a:defRPr sz="5400" b="1" spc="-50" baseline="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672700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араллелограмм 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ru-RU" noProof="0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1092200" y="786383"/>
            <a:ext cx="3068833" cy="2093975"/>
          </a:xfrm>
        </p:spPr>
        <p:txBody>
          <a:bodyPr rtlCol="0"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58984" y="812800"/>
            <a:ext cx="5713841" cy="4868609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92200" y="3043050"/>
            <a:ext cx="3068832" cy="2638359"/>
          </a:xfrm>
        </p:spPr>
        <p:txBody>
          <a:bodyPr lIns="91440" rIns="91440" rtlCol="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4DC51BA7-A5A7-4A7F-A707-DBBDEA7705F3}"/>
              </a:ext>
            </a:extLst>
          </p:cNvPr>
          <p:cNvSpPr/>
          <p:nvPr userDrawn="1"/>
        </p:nvSpPr>
        <p:spPr>
          <a:xfrm>
            <a:off x="0" y="1397000"/>
            <a:ext cx="1036320" cy="13294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D23174BA-29D0-4C1A-95C9-5A86FD25E47A}"/>
              </a:ext>
            </a:extLst>
          </p:cNvPr>
          <p:cNvSpPr/>
          <p:nvPr userDrawn="1"/>
        </p:nvSpPr>
        <p:spPr>
          <a:xfrm>
            <a:off x="5458983" y="624142"/>
            <a:ext cx="571384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2" name="Дата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63144760-2842-4F87-B160-D6308138EEE4}" type="datetime1">
              <a:rPr lang="ru-RU" noProof="0" smtClean="0"/>
              <a:t>14.07.2023</a:t>
            </a:fld>
            <a:endParaRPr lang="ru-RU" noProof="0" dirty="0"/>
          </a:p>
        </p:txBody>
      </p:sp>
      <p:sp>
        <p:nvSpPr>
          <p:cNvPr id="13" name="Нижний колонтитул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Нижний колонтитул</a:t>
            </a:r>
          </a:p>
        </p:txBody>
      </p:sp>
      <p:sp>
        <p:nvSpPr>
          <p:cNvPr id="14" name="Номер слайда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cxnSp>
        <p:nvCxnSpPr>
          <p:cNvPr id="15" name="Connecteur droit 19">
            <a:extLst>
              <a:ext uri="{FF2B5EF4-FFF2-40B4-BE49-F238E27FC236}">
                <a16:creationId xmlns:a16="http://schemas.microsoft.com/office/drawing/2014/main" id="{D84C14C5-D99C-45CD-8001-AC745F4FB49B}"/>
              </a:ext>
            </a:extLst>
          </p:cNvPr>
          <p:cNvCxnSpPr>
            <a:cxnSpLocks/>
          </p:cNvCxnSpPr>
          <p:nvPr userDrawn="1"/>
        </p:nvCxnSpPr>
        <p:spPr>
          <a:xfrm flipH="1">
            <a:off x="1092200" y="6446838"/>
            <a:ext cx="1643438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9">
            <a:extLst>
              <a:ext uri="{FF2B5EF4-FFF2-40B4-BE49-F238E27FC236}">
                <a16:creationId xmlns:a16="http://schemas.microsoft.com/office/drawing/2014/main" id="{019842DD-D0AB-4E35-9AB2-7DBB6E266120}"/>
              </a:ext>
            </a:extLst>
          </p:cNvPr>
          <p:cNvCxnSpPr>
            <a:cxnSpLocks/>
          </p:cNvCxnSpPr>
          <p:nvPr userDrawn="1"/>
        </p:nvCxnSpPr>
        <p:spPr>
          <a:xfrm flipH="1">
            <a:off x="8420100" y="6429376"/>
            <a:ext cx="1000462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9">
            <a:extLst>
              <a:ext uri="{FF2B5EF4-FFF2-40B4-BE49-F238E27FC236}">
                <a16:creationId xmlns:a16="http://schemas.microsoft.com/office/drawing/2014/main" id="{832851A7-B301-4616-9843-9A0D06646DFD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0765675" y="6446838"/>
            <a:ext cx="407258" cy="635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9208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B24F2B1-4382-4CD5-BF36-A76F658DDF8B}" type="datetime1">
              <a:rPr lang="ru-RU" noProof="0" smtClean="0"/>
              <a:t>14.07.2023</a:t>
            </a:fld>
            <a:endParaRPr lang="ru-RU" noProof="0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Нижний колонтитул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2650827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араллелограмм 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ru-RU" noProof="0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58984" y="497808"/>
            <a:ext cx="5713841" cy="4868609"/>
          </a:xfrm>
        </p:spPr>
        <p:txBody>
          <a:bodyPr rtlCol="0" anchor="ctr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4DC51BA7-A5A7-4A7F-A707-DBBDEA7705F3}"/>
              </a:ext>
            </a:extLst>
          </p:cNvPr>
          <p:cNvSpPr/>
          <p:nvPr userDrawn="1"/>
        </p:nvSpPr>
        <p:spPr>
          <a:xfrm>
            <a:off x="0" y="2003424"/>
            <a:ext cx="1036320" cy="185737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D23174BA-29D0-4C1A-95C9-5A86FD25E47A}"/>
              </a:ext>
            </a:extLst>
          </p:cNvPr>
          <p:cNvSpPr/>
          <p:nvPr userDrawn="1"/>
        </p:nvSpPr>
        <p:spPr>
          <a:xfrm>
            <a:off x="5458983" y="377398"/>
            <a:ext cx="571384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2" name="Дата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5CBCE005-CF70-47C7-943B-1B85D4E30B12}" type="datetime1">
              <a:rPr lang="ru-RU" noProof="0" smtClean="0"/>
              <a:t>14.07.2023</a:t>
            </a:fld>
            <a:endParaRPr lang="ru-RU" noProof="0" dirty="0"/>
          </a:p>
        </p:txBody>
      </p:sp>
      <p:sp>
        <p:nvSpPr>
          <p:cNvPr id="13" name="Нижний колонтитул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Нижний колонтитул</a:t>
            </a:r>
          </a:p>
        </p:txBody>
      </p:sp>
      <p:sp>
        <p:nvSpPr>
          <p:cNvPr id="14" name="Номер слайда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6BC7DA98-7B92-4F45-80F8-1AEF72A601CF}"/>
              </a:ext>
            </a:extLst>
          </p:cNvPr>
          <p:cNvSpPr/>
          <p:nvPr userDrawn="1"/>
        </p:nvSpPr>
        <p:spPr>
          <a:xfrm>
            <a:off x="1078230" y="2003423"/>
            <a:ext cx="3576082" cy="185737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314700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DF96815B-4256-4CE0-9FCF-3A2967CF5792}"/>
              </a:ext>
            </a:extLst>
          </p:cNvPr>
          <p:cNvSpPr/>
          <p:nvPr userDrawn="1"/>
        </p:nvSpPr>
        <p:spPr>
          <a:xfrm>
            <a:off x="1092200" y="993775"/>
            <a:ext cx="1036320" cy="936626"/>
          </a:xfrm>
          <a:prstGeom prst="rect">
            <a:avLst/>
          </a:prstGeom>
          <a:solidFill>
            <a:schemeClr val="tx2">
              <a:lumMod val="20000"/>
              <a:lumOff val="80000"/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1812829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Рисунок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54296" cy="58642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10" name="Параллелограмм 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58984" y="497808"/>
            <a:ext cx="5713841" cy="4868609"/>
          </a:xfrm>
        </p:spPr>
        <p:txBody>
          <a:bodyPr rtlCol="0" anchor="ctr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12" name="Дата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7232E15A-CF9A-465D-A43B-0E134366459B}" type="datetime1">
              <a:rPr lang="ru-RU" noProof="0" smtClean="0"/>
              <a:t>14.07.2023</a:t>
            </a:fld>
            <a:endParaRPr lang="ru-RU" noProof="0" dirty="0"/>
          </a:p>
        </p:txBody>
      </p:sp>
      <p:sp>
        <p:nvSpPr>
          <p:cNvPr id="13" name="Нижний колонтитул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Нижний колонтитул</a:t>
            </a:r>
          </a:p>
        </p:txBody>
      </p:sp>
      <p:sp>
        <p:nvSpPr>
          <p:cNvPr id="14" name="Номер слайда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9543055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Content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араллелограмм 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84722" y="548355"/>
            <a:ext cx="6054846" cy="634336"/>
          </a:xfrm>
        </p:spPr>
        <p:txBody>
          <a:bodyPr rtlCol="0" anchor="ctr">
            <a:noAutofit/>
          </a:bodyPr>
          <a:lstStyle>
            <a:lvl1pPr>
              <a:lnSpc>
                <a:spcPct val="90000"/>
              </a:lnSpc>
              <a:defRPr sz="36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00833" y="1611313"/>
            <a:ext cx="6072099" cy="3755104"/>
          </a:xfrm>
        </p:spPr>
        <p:txBody>
          <a:bodyPr rtlCol="0" anchor="t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12" name="Дата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56B3F4C8-7A25-444D-91C8-2271B0544136}" type="datetime1">
              <a:rPr lang="ru-RU" noProof="0" smtClean="0"/>
              <a:t>14.07.2023</a:t>
            </a:fld>
            <a:endParaRPr lang="ru-RU" noProof="0" dirty="0"/>
          </a:p>
        </p:txBody>
      </p:sp>
      <p:sp>
        <p:nvSpPr>
          <p:cNvPr id="13" name="Нижний колонтитул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Нижний колонтитул</a:t>
            </a:r>
          </a:p>
        </p:txBody>
      </p:sp>
      <p:sp>
        <p:nvSpPr>
          <p:cNvPr id="14" name="Номер слайда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18" name="Рисунок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54296" cy="58642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7510465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Content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Рисунок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541486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10" name="Параллелограмм 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68577" y="880375"/>
            <a:ext cx="6054846" cy="634336"/>
          </a:xfrm>
        </p:spPr>
        <p:txBody>
          <a:bodyPr rtlCol="0" anchor="ctr">
            <a:noAutofit/>
          </a:bodyPr>
          <a:lstStyle>
            <a:lvl1pPr algn="ctr">
              <a:lnSpc>
                <a:spcPct val="90000"/>
              </a:lnSpc>
              <a:defRPr sz="3600" b="1" i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12" name="Дата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26F1E128-3D17-4B8C-8CB3-9EB08D9C14A6}" type="datetime1">
              <a:rPr lang="ru-RU" noProof="0" smtClean="0"/>
              <a:t>14.07.2023</a:t>
            </a:fld>
            <a:endParaRPr lang="ru-RU" noProof="0" dirty="0"/>
          </a:p>
        </p:txBody>
      </p:sp>
      <p:sp>
        <p:nvSpPr>
          <p:cNvPr id="13" name="Нижний колонтитул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Нижний колонтитул</a:t>
            </a:r>
          </a:p>
        </p:txBody>
      </p:sp>
      <p:sp>
        <p:nvSpPr>
          <p:cNvPr id="14" name="Номер слайда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AF446475-024F-4C71-99D3-501468ACAD11}"/>
              </a:ext>
            </a:extLst>
          </p:cNvPr>
          <p:cNvSpPr/>
          <p:nvPr userDrawn="1"/>
        </p:nvSpPr>
        <p:spPr>
          <a:xfrm>
            <a:off x="5577840" y="0"/>
            <a:ext cx="1036320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7676028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ontent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араллелограмм 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ru-RU" noProof="0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48F6D61-9E88-4632-A0A8-CB2E0CC5DEAF}"/>
              </a:ext>
            </a:extLst>
          </p:cNvPr>
          <p:cNvSpPr/>
          <p:nvPr userDrawn="1"/>
        </p:nvSpPr>
        <p:spPr>
          <a:xfrm>
            <a:off x="4654312" y="507333"/>
            <a:ext cx="7537688" cy="484955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73373" y="943430"/>
            <a:ext cx="4699452" cy="3977366"/>
          </a:xfrm>
        </p:spPr>
        <p:txBody>
          <a:bodyPr rtlCol="0" anchor="ctr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12" name="Дата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31CEDC5-4545-46C4-8C01-50930980F9C3}" type="datetime1">
              <a:rPr lang="ru-RU" noProof="0" smtClean="0"/>
              <a:t>14.07.2023</a:t>
            </a:fld>
            <a:endParaRPr lang="ru-RU" noProof="0" dirty="0"/>
          </a:p>
        </p:txBody>
      </p:sp>
      <p:sp>
        <p:nvSpPr>
          <p:cNvPr id="13" name="Нижний колонтитул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Нижний колонтитул</a:t>
            </a:r>
          </a:p>
        </p:txBody>
      </p:sp>
      <p:sp>
        <p:nvSpPr>
          <p:cNvPr id="14" name="Номер слайда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EF73BF96-A07C-4AAA-A37F-65151BD22A70}"/>
              </a:ext>
            </a:extLst>
          </p:cNvPr>
          <p:cNvSpPr/>
          <p:nvPr userDrawn="1"/>
        </p:nvSpPr>
        <p:spPr>
          <a:xfrm>
            <a:off x="4370251" y="2322780"/>
            <a:ext cx="1348378" cy="121866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40127715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араллелограмм 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ru-RU" noProof="0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48F6D61-9E88-4632-A0A8-CB2E0CC5DEAF}"/>
              </a:ext>
            </a:extLst>
          </p:cNvPr>
          <p:cNvSpPr/>
          <p:nvPr userDrawn="1"/>
        </p:nvSpPr>
        <p:spPr>
          <a:xfrm>
            <a:off x="4654312" y="507333"/>
            <a:ext cx="7537688" cy="48495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 userDrawn="1"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18529" y="943430"/>
            <a:ext cx="4654296" cy="3977366"/>
          </a:xfrm>
        </p:spPr>
        <p:txBody>
          <a:bodyPr rtlCol="0" anchor="ctr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12" name="Дата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1750109-67ED-4BB9-A441-1C74886B4944}" type="datetime1">
              <a:rPr lang="ru-RU" noProof="0" smtClean="0"/>
              <a:t>14.07.2023</a:t>
            </a:fld>
            <a:endParaRPr lang="ru-RU" noProof="0" dirty="0"/>
          </a:p>
        </p:txBody>
      </p:sp>
      <p:sp>
        <p:nvSpPr>
          <p:cNvPr id="13" name="Нижний колонтитул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Нижний колонтитул</a:t>
            </a:r>
          </a:p>
        </p:txBody>
      </p:sp>
      <p:sp>
        <p:nvSpPr>
          <p:cNvPr id="14" name="Номер слайда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6127F28F-6C7B-471B-9839-EF88426C1976}"/>
              </a:ext>
            </a:extLst>
          </p:cNvPr>
          <p:cNvSpPr/>
          <p:nvPr userDrawn="1"/>
        </p:nvSpPr>
        <p:spPr>
          <a:xfrm>
            <a:off x="4370251" y="2322780"/>
            <a:ext cx="1348378" cy="121866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4986162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Рисунок 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/>
          </a:solidFill>
        </p:spPr>
        <p:txBody>
          <a:bodyPr lIns="457200" tIns="457200" rtlCol="0"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rtlCol="0" anchor="b">
            <a:noAutofit/>
          </a:bodyPr>
          <a:lstStyle>
            <a:lvl1pPr algn="ctr">
              <a:defRPr sz="4400" b="1">
                <a:solidFill>
                  <a:srgbClr val="FFFFFF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 rtlCol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B0F981BA-4C3A-4604-A431-6A18CA52E143}" type="datetime1">
              <a:rPr lang="ru-RU" noProof="0" smtClean="0"/>
              <a:t>14.07.2023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dirty="0"/>
              <a:t>Нижний колонтитул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3A98EE3D-8CD1-4C3F-BD1C-C98C9596463C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B4A4DE4A-F8EF-47D5-8C37-A9021C2BB6A3}"/>
              </a:ext>
            </a:extLst>
          </p:cNvPr>
          <p:cNvSpPr/>
          <p:nvPr userDrawn="1"/>
        </p:nvSpPr>
        <p:spPr>
          <a:xfrm>
            <a:off x="3536950" y="4535901"/>
            <a:ext cx="5118100" cy="12566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5986956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74A5B61-B2AB-48DF-B122-84C1DD627AD8}" type="datetime1">
              <a:rPr lang="ru-RU" noProof="0" smtClean="0"/>
              <a:t>14.07.2023</a:t>
            </a:fld>
            <a:endParaRPr lang="ru-RU" noProof="0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Нижний колонтитул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556040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араллелограмм 14">
            <a:extLst>
              <a:ext uri="{FF2B5EF4-FFF2-40B4-BE49-F238E27FC236}">
                <a16:creationId xmlns:a16="http://schemas.microsoft.com/office/drawing/2014/main" id="{F5AA8A10-E19C-430B-9D5D-8D12F92BFEC5}"/>
              </a:ext>
            </a:extLst>
          </p:cNvPr>
          <p:cNvSpPr/>
          <p:nvPr userDrawn="1"/>
        </p:nvSpPr>
        <p:spPr>
          <a:xfrm>
            <a:off x="7972121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ru-RU" noProof="0" dirty="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A7C93D4F-3003-4D58-9AFB-356A0F800F42}"/>
              </a:ext>
            </a:extLst>
          </p:cNvPr>
          <p:cNvSpPr/>
          <p:nvPr userDrawn="1"/>
        </p:nvSpPr>
        <p:spPr>
          <a:xfrm>
            <a:off x="6394450" y="0"/>
            <a:ext cx="153926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128F629-0A04-47CB-9FC5-F24EBCAF694D}" type="datetime1">
              <a:rPr lang="ru-RU" noProof="0" smtClean="0"/>
              <a:t>14.07.2023</a:t>
            </a:fld>
            <a:endParaRPr lang="ru-RU" noProof="0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ru-RU" noProof="0" smtClean="0"/>
              <a:t>‹#›</a:t>
            </a:fld>
            <a:endParaRPr lang="ru-RU" noProof="0" dirty="0"/>
          </a:p>
        </p:txBody>
      </p:sp>
      <p:sp>
        <p:nvSpPr>
          <p:cNvPr id="10" name="Рисунок 9">
            <a:extLst>
              <a:ext uri="{FF2B5EF4-FFF2-40B4-BE49-F238E27FC236}">
                <a16:creationId xmlns:a16="http://schemas.microsoft.com/office/drawing/2014/main" id="{86028FDE-6655-4B55-B3B4-5B366034E8A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311900" cy="6858000"/>
          </a:xfrm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629400" y="758952"/>
            <a:ext cx="4526280" cy="3227514"/>
          </a:xfr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6000" b="1" spc="-50" baseline="0">
                <a:solidFill>
                  <a:schemeClr val="accent1"/>
                </a:solidFill>
                <a:latin typeface="+mn-lt"/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 2"/>
          <p:cNvSpPr>
            <a:spLocks noGrp="1"/>
          </p:cNvSpPr>
          <p:nvPr>
            <p:ph type="subTitle" idx="1"/>
          </p:nvPr>
        </p:nvSpPr>
        <p:spPr>
          <a:xfrm>
            <a:off x="6632171" y="4508500"/>
            <a:ext cx="4526280" cy="1279652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ru-RU" noProof="0"/>
              <a:t>Образец подзаголовка</a:t>
            </a:r>
            <a:endParaRPr lang="ru-RU" noProof="0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6D3E1BBA-670B-4CAE-B839-50ADB23DDBC6}"/>
              </a:ext>
            </a:extLst>
          </p:cNvPr>
          <p:cNvSpPr/>
          <p:nvPr userDrawn="1"/>
        </p:nvSpPr>
        <p:spPr>
          <a:xfrm>
            <a:off x="6311900" y="0"/>
            <a:ext cx="15392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663938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 1"/>
          <p:cNvSpPr>
            <a:spLocks noGrp="1"/>
          </p:cNvSpPr>
          <p:nvPr>
            <p:ph type="title" orient="vert"/>
          </p:nvPr>
        </p:nvSpPr>
        <p:spPr>
          <a:xfrm>
            <a:off x="8724900" y="1346200"/>
            <a:ext cx="2448033" cy="4530725"/>
          </a:xfrm>
        </p:spPr>
        <p:txBody>
          <a:bodyPr vert="eaVert"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92200" y="1346200"/>
            <a:ext cx="7480300" cy="4530723"/>
          </a:xfrm>
        </p:spPr>
        <p:txBody>
          <a:bodyPr vert="eaVert" lIns="45720" tIns="0" rIns="45720" bIns="0"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B2BCE6D-20D5-4AE9-A17E-E68A25EDB90D}" type="datetime1">
              <a:rPr lang="ru-RU" noProof="0" smtClean="0"/>
              <a:t>14.07.2023</a:t>
            </a:fld>
            <a:endParaRPr lang="ru-RU" noProof="0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Нижний колонтитул</a:t>
            </a:r>
          </a:p>
        </p:txBody>
      </p:sp>
      <p:sp>
        <p:nvSpPr>
          <p:cNvPr id="10" name="Номер слайда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ru-RU" noProof="0" smtClean="0"/>
              <a:t>‹#›</a:t>
            </a:fld>
            <a:endParaRPr lang="ru-RU" noProof="0" dirty="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6B443CC6-CDCA-4595-ADAE-DCB961FF1A8E}"/>
              </a:ext>
            </a:extLst>
          </p:cNvPr>
          <p:cNvSpPr/>
          <p:nvPr userDrawn="1"/>
        </p:nvSpPr>
        <p:spPr>
          <a:xfrm rot="16200000">
            <a:off x="8871481" y="-146580"/>
            <a:ext cx="1036320" cy="13294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940687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435498C-2776-4754-BDFD-6B3FF9B6428D}" type="datetime1">
              <a:rPr lang="ru-RU" noProof="0" smtClean="0"/>
              <a:t>14.07.2023</a:t>
            </a:fld>
            <a:endParaRPr lang="ru-RU" noProof="0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Нижний колонтитул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018278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араллелограмм 14">
            <a:extLst>
              <a:ext uri="{FF2B5EF4-FFF2-40B4-BE49-F238E27FC236}">
                <a16:creationId xmlns:a16="http://schemas.microsoft.com/office/drawing/2014/main" id="{98B82A56-7790-48EC-983D-AB8F703699B2}"/>
              </a:ext>
            </a:extLst>
          </p:cNvPr>
          <p:cNvSpPr/>
          <p:nvPr userDrawn="1"/>
        </p:nvSpPr>
        <p:spPr>
          <a:xfrm>
            <a:off x="7972121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ru-RU" noProof="0" dirty="0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7A961358-1323-4982-B48F-0004A3782D73}" type="datetime1">
              <a:rPr lang="ru-RU" noProof="0" smtClean="0"/>
              <a:t>14.07.2023</a:t>
            </a:fld>
            <a:endParaRPr lang="ru-RU" noProof="0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Нижний колонтитул</a:t>
            </a:r>
          </a:p>
        </p:txBody>
      </p:sp>
      <p:sp>
        <p:nvSpPr>
          <p:cNvPr id="11" name="Номер слайда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12" name="Рисунок 9">
            <a:extLst>
              <a:ext uri="{FF2B5EF4-FFF2-40B4-BE49-F238E27FC236}">
                <a16:creationId xmlns:a16="http://schemas.microsoft.com/office/drawing/2014/main" id="{E76B772A-7600-4ECE-B5A2-34827D4C71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311900" cy="6858000"/>
          </a:xfrm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33820398-8D1F-4543-ABA0-7A67C38769B3}"/>
              </a:ext>
            </a:extLst>
          </p:cNvPr>
          <p:cNvSpPr/>
          <p:nvPr userDrawn="1"/>
        </p:nvSpPr>
        <p:spPr>
          <a:xfrm>
            <a:off x="2451099" y="3568700"/>
            <a:ext cx="8721725" cy="2308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rtl="0"/>
            <a:endParaRPr lang="ru-RU" sz="1400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41599" y="3746500"/>
            <a:ext cx="8331202" cy="1308100"/>
          </a:xfrm>
        </p:spPr>
        <p:txBody>
          <a:bodyPr rtlCol="0" anchor="b" anchorCtr="0">
            <a:noAutofit/>
          </a:bodyPr>
          <a:lstStyle>
            <a:lvl1pPr>
              <a:lnSpc>
                <a:spcPct val="90000"/>
              </a:lnSpc>
              <a:defRPr sz="48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641600" y="5219700"/>
            <a:ext cx="8331201" cy="586740"/>
          </a:xfrm>
        </p:spPr>
        <p:txBody>
          <a:bodyPr lIns="91440" rIns="91440" rtlCol="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45757C57-BBBA-44C6-9A4D-12F5D1E400AA}"/>
              </a:ext>
            </a:extLst>
          </p:cNvPr>
          <p:cNvSpPr/>
          <p:nvPr userDrawn="1"/>
        </p:nvSpPr>
        <p:spPr>
          <a:xfrm>
            <a:off x="3752850" y="3469101"/>
            <a:ext cx="511810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596984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головок 1_Sec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Дата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8A4266B6-E8E7-4F04-A054-74B8F86E3EF1}" type="datetime1">
              <a:rPr lang="ru-RU" noProof="0" smtClean="0"/>
              <a:t>14.07.2023</a:t>
            </a:fld>
            <a:endParaRPr lang="ru-RU" noProof="0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Нижний колонтитул</a:t>
            </a:r>
          </a:p>
        </p:txBody>
      </p:sp>
      <p:sp>
        <p:nvSpPr>
          <p:cNvPr id="11" name="Номер слайда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12" name="Рисунок 9">
            <a:extLst>
              <a:ext uri="{FF2B5EF4-FFF2-40B4-BE49-F238E27FC236}">
                <a16:creationId xmlns:a16="http://schemas.microsoft.com/office/drawing/2014/main" id="{E76B772A-7600-4ECE-B5A2-34827D4C71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33820398-8D1F-4543-ABA0-7A67C38769B3}"/>
              </a:ext>
            </a:extLst>
          </p:cNvPr>
          <p:cNvSpPr/>
          <p:nvPr userDrawn="1"/>
        </p:nvSpPr>
        <p:spPr>
          <a:xfrm>
            <a:off x="1735138" y="3568700"/>
            <a:ext cx="8721725" cy="2308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rtl="0"/>
            <a:endParaRPr lang="ru-RU" sz="1400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30399" y="3746500"/>
            <a:ext cx="8331202" cy="1308100"/>
          </a:xfrm>
        </p:spPr>
        <p:txBody>
          <a:bodyPr rtlCol="0" anchor="b" anchorCtr="0">
            <a:noAutofit/>
          </a:bodyPr>
          <a:lstStyle>
            <a:lvl1pPr algn="ctr">
              <a:lnSpc>
                <a:spcPct val="90000"/>
              </a:lnSpc>
              <a:defRPr sz="48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930400" y="5219700"/>
            <a:ext cx="8331201" cy="586740"/>
          </a:xfrm>
        </p:spPr>
        <p:txBody>
          <a:bodyPr lIns="91440" rIns="91440" rtlCol="0" anchor="t" anchorCtr="0">
            <a:normAutofit/>
          </a:bodyPr>
          <a:lstStyle>
            <a:lvl1pPr marL="0" indent="0" algn="ctr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45757C57-BBBA-44C6-9A4D-12F5D1E400AA}"/>
              </a:ext>
            </a:extLst>
          </p:cNvPr>
          <p:cNvSpPr/>
          <p:nvPr userDrawn="1"/>
        </p:nvSpPr>
        <p:spPr>
          <a:xfrm>
            <a:off x="3536950" y="3469101"/>
            <a:ext cx="511810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766489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 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2" name="Дата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77EF5D0-540D-41D6-9136-7FA831C4823F}" type="datetime1">
              <a:rPr lang="ru-RU" noProof="0" smtClean="0"/>
              <a:t>14.07.2023</a:t>
            </a:fld>
            <a:endParaRPr lang="ru-RU" noProof="0" dirty="0"/>
          </a:p>
        </p:txBody>
      </p:sp>
      <p:sp>
        <p:nvSpPr>
          <p:cNvPr id="9" name="Нижний колонтитул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Нижний колонтитул</a:t>
            </a:r>
          </a:p>
        </p:txBody>
      </p:sp>
      <p:sp>
        <p:nvSpPr>
          <p:cNvPr id="10" name="Номер слайда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387972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rtlCol="0" anchor="ctr">
            <a:noAutofit/>
          </a:bodyPr>
          <a:lstStyle>
            <a:lvl1pPr marL="0" indent="0" algn="l">
              <a:buNone/>
              <a:defRPr sz="24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186731" y="2958274"/>
            <a:ext cx="4639736" cy="2910821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rtlCol="0" anchor="ctr">
            <a:noAutofit/>
          </a:bodyPr>
          <a:lstStyle>
            <a:lvl1pPr marL="0" indent="0">
              <a:buNone/>
              <a:defRPr sz="24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605395" y="2958273"/>
            <a:ext cx="4639736" cy="2910821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2" name="Дата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8E13BE9-C5CD-4F25-838C-97788D4410C6}" type="datetime1">
              <a:rPr lang="ru-RU" noProof="0" smtClean="0"/>
              <a:t>14.07.2023</a:t>
            </a:fld>
            <a:endParaRPr lang="ru-RU" noProof="0" dirty="0"/>
          </a:p>
        </p:txBody>
      </p:sp>
      <p:sp>
        <p:nvSpPr>
          <p:cNvPr id="11" name="Нижний колонтитул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Нижний колонтитул</a:t>
            </a:r>
          </a:p>
        </p:txBody>
      </p:sp>
      <p:sp>
        <p:nvSpPr>
          <p:cNvPr id="12" name="Номер слайда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19594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6" name="Дата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10EC7FF-E9B9-46A2-ABB1-6B02C8E64350}" type="datetime1">
              <a:rPr lang="ru-RU" noProof="0" smtClean="0"/>
              <a:t>14.07.2023</a:t>
            </a:fld>
            <a:endParaRPr lang="ru-RU" noProof="0" dirty="0"/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Нижний колонтитул</a:t>
            </a:r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180013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араллелограмм 14">
            <a:extLst>
              <a:ext uri="{FF2B5EF4-FFF2-40B4-BE49-F238E27FC236}">
                <a16:creationId xmlns:a16="http://schemas.microsoft.com/office/drawing/2014/main" id="{AF082EE3-41AA-4817-A1CC-C33DDB8F675F}"/>
              </a:ext>
            </a:extLst>
          </p:cNvPr>
          <p:cNvSpPr/>
          <p:nvPr userDrawn="1"/>
        </p:nvSpPr>
        <p:spPr>
          <a:xfrm>
            <a:off x="46672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ru-RU" noProof="0" dirty="0"/>
          </a:p>
        </p:txBody>
      </p:sp>
      <p:sp>
        <p:nvSpPr>
          <p:cNvPr id="2" name="Дата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FC6181B7-7F56-4175-9C58-A45071D8DE7F}" type="datetime1">
              <a:rPr lang="ru-RU" noProof="0" smtClean="0"/>
              <a:t>14.07.2023</a:t>
            </a:fld>
            <a:endParaRPr lang="ru-RU" noProof="0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Нижний колонтитул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010507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араллелограмм 14">
            <a:extLst>
              <a:ext uri="{FF2B5EF4-FFF2-40B4-BE49-F238E27FC236}">
                <a16:creationId xmlns:a16="http://schemas.microsoft.com/office/drawing/2014/main" id="{D20796F3-5674-4AF5-9623-575731F82E52}"/>
              </a:ext>
            </a:extLst>
          </p:cNvPr>
          <p:cNvSpPr/>
          <p:nvPr userDrawn="1"/>
        </p:nvSpPr>
        <p:spPr>
          <a:xfrm>
            <a:off x="46672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ru-RU" noProof="0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16548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8341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D9F2D1E7-3267-41E6-9552-D507126B74F6}" type="datetime1">
              <a:rPr lang="ru-RU" noProof="0" smtClean="0"/>
              <a:t>14.07.2023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Нижний колонтитул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375670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0F25E55C-1C16-46C6-B789-A4B2BCEF8F86}"/>
              </a:ext>
            </a:extLst>
          </p:cNvPr>
          <p:cNvSpPr/>
          <p:nvPr userDrawn="1"/>
        </p:nvSpPr>
        <p:spPr>
          <a:xfrm>
            <a:off x="0" y="1011981"/>
            <a:ext cx="1036320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690285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18" r:id="rId2"/>
    <p:sldLayoutId id="2147483707" r:id="rId3"/>
    <p:sldLayoutId id="2147483708" r:id="rId4"/>
    <p:sldLayoutId id="2147483719" r:id="rId5"/>
    <p:sldLayoutId id="2147483709" r:id="rId6"/>
    <p:sldLayoutId id="2147483716" r:id="rId7"/>
    <p:sldLayoutId id="2147483710" r:id="rId8"/>
    <p:sldLayoutId id="2147483711" r:id="rId9"/>
    <p:sldLayoutId id="2147483712" r:id="rId10"/>
    <p:sldLayoutId id="2147483727" r:id="rId11"/>
    <p:sldLayoutId id="2147483720" r:id="rId12"/>
    <p:sldLayoutId id="2147483721" r:id="rId13"/>
    <p:sldLayoutId id="2147483725" r:id="rId14"/>
    <p:sldLayoutId id="2147483726" r:id="rId15"/>
    <p:sldLayoutId id="2147483722" r:id="rId16"/>
    <p:sldLayoutId id="2147483723" r:id="rId17"/>
    <p:sldLayoutId id="2147483715" r:id="rId18"/>
    <p:sldLayoutId id="2147483713" r:id="rId19"/>
    <p:sldLayoutId id="2147483714" r:id="rId20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spc="-50" baseline="0">
          <a:solidFill>
            <a:schemeClr val="tx1">
              <a:lumMod val="75000"/>
              <a:lumOff val="25000"/>
            </a:schemeClr>
          </a:solidFill>
          <a:latin typeface="+mn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10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Wingdings" panose="05000000000000000000" pitchFamily="2" charset="2"/>
        <a:buChar char="§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87" userDrawn="1">
          <p15:clr>
            <a:srgbClr val="F26B43"/>
          </p15:clr>
        </p15:guide>
        <p15:guide id="2" pos="688" userDrawn="1">
          <p15:clr>
            <a:srgbClr val="F26B43"/>
          </p15:clr>
        </p15:guide>
        <p15:guide id="3" pos="7038" userDrawn="1">
          <p15:clr>
            <a:srgbClr val="F26B43"/>
          </p15:clr>
        </p15:guide>
        <p15:guide id="4" orient="horz" pos="3702" userDrawn="1">
          <p15:clr>
            <a:srgbClr val="F26B43"/>
          </p15:clr>
        </p15:guide>
        <p15:guide id="5" orient="horz" pos="406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Группа людей в беседе">
            <a:extLst>
              <a:ext uri="{FF2B5EF4-FFF2-40B4-BE49-F238E27FC236}">
                <a16:creationId xmlns:a16="http://schemas.microsoft.com/office/drawing/2014/main" id="{C7D5F6B1-1228-4C2A-AE2C-950C34054CE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6311900" cy="6858000"/>
          </a:xfrm>
        </p:spPr>
      </p:pic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A017FF9C-6A7E-4A79-81BB-438E8EA9676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>
            <a:noAutofit/>
          </a:bodyPr>
          <a:lstStyle/>
          <a:p>
            <a:pPr rtl="0"/>
            <a:r>
              <a:rPr lang="ru-RU" sz="3600" dirty="0"/>
              <a:t>Преимущества и недостатки нефтесервисного договора как альтернативы соглашению о разделе продукции</a:t>
            </a:r>
          </a:p>
        </p:txBody>
      </p:sp>
      <p:sp>
        <p:nvSpPr>
          <p:cNvPr id="4" name="Подзаголовок 3">
            <a:extLst>
              <a:ext uri="{FF2B5EF4-FFF2-40B4-BE49-F238E27FC236}">
                <a16:creationId xmlns:a16="http://schemas.microsoft.com/office/drawing/2014/main" id="{FFFB5E3C-FE17-44EA-B59B-183125D08F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28646" y="5752730"/>
            <a:ext cx="4526280" cy="452672"/>
          </a:xfrm>
        </p:spPr>
        <p:txBody>
          <a:bodyPr rtlCol="0">
            <a:normAutofit/>
          </a:bodyPr>
          <a:lstStyle/>
          <a:p>
            <a:r>
              <a:rPr lang="ru-RU" sz="1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Ломонос Елизавета Сергеевна</a:t>
            </a:r>
            <a:endParaRPr lang="ru-RU" sz="1400" dirty="0">
              <a:solidFill>
                <a:srgbClr val="000000"/>
              </a:solidFill>
              <a:effectLst/>
              <a:latin typeface="Microsoft Sans Serif" panose="020B0604020202020204" pitchFamily="34" charset="0"/>
              <a:ea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2296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id="{FEF5FBE2-0709-1225-4CBD-344BB256C2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AutoNum type="arabicParenR"/>
            </a:pPr>
            <a:r>
              <a:rPr lang="ru-RU" dirty="0"/>
              <a:t>Провести сравнительно-правовой анализ двух договорных конструкций</a:t>
            </a:r>
          </a:p>
          <a:p>
            <a:pPr marL="457200" indent="-457200">
              <a:buAutoNum type="arabicParenR"/>
            </a:pPr>
            <a:r>
              <a:rPr lang="ru-RU" dirty="0"/>
              <a:t>Выделить основные преимущества и недостатки нефтесервисного договора как альтернативы соглашениям о разделе продукции</a:t>
            </a:r>
          </a:p>
          <a:p>
            <a:pPr marL="457200" indent="-457200">
              <a:buAutoNum type="arabicParenR"/>
            </a:pPr>
            <a:r>
              <a:rPr lang="ru-RU" dirty="0"/>
              <a:t>Сделать вывод о правовом регулировании данного вопроса</a:t>
            </a: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73DB9B46-D3EE-187C-123E-B518D22923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Цель и задачи исследования</a:t>
            </a:r>
          </a:p>
        </p:txBody>
      </p:sp>
    </p:spTree>
    <p:extLst>
      <p:ext uri="{BB962C8B-B14F-4D97-AF65-F5344CB8AC3E}">
        <p14:creationId xmlns:p14="http://schemas.microsoft.com/office/powerpoint/2010/main" val="2757542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10A5C30F-185D-413F-9005-B41DD0FA09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ru-RU" sz="3200" dirty="0"/>
              <a:t>Понятие нефтесервисных договоров </a:t>
            </a:r>
          </a:p>
        </p:txBody>
      </p:sp>
      <p:pic>
        <p:nvPicPr>
          <p:cNvPr id="3" name="Объект 2">
            <a:extLst>
              <a:ext uri="{FF2B5EF4-FFF2-40B4-BE49-F238E27FC236}">
                <a16:creationId xmlns:a16="http://schemas.microsoft.com/office/drawing/2014/main" id="{4E6C58F3-84B2-FBF8-3873-72E2397731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786909" y="1055505"/>
            <a:ext cx="6215701" cy="1723206"/>
          </a:xfrm>
        </p:spPr>
      </p:pic>
      <p:sp>
        <p:nvSpPr>
          <p:cNvPr id="29" name="Прямоугольник 28" descr="Значок галочки">
            <a:extLst>
              <a:ext uri="{FF2B5EF4-FFF2-40B4-BE49-F238E27FC236}">
                <a16:creationId xmlns:a16="http://schemas.microsoft.com/office/drawing/2014/main" id="{9C6EFB52-3349-4B07-BB85-12C3EA673CEA}"/>
              </a:ext>
            </a:extLst>
          </p:cNvPr>
          <p:cNvSpPr/>
          <p:nvPr/>
        </p:nvSpPr>
        <p:spPr>
          <a:xfrm>
            <a:off x="5076696" y="1055505"/>
            <a:ext cx="373900" cy="394492"/>
          </a:xfrm>
          <a:prstGeom prst="rect">
            <a:avLst/>
          </a:prstGeom>
          <a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2">
              <a:hueOff val="-665912"/>
              <a:satOff val="-293"/>
              <a:lumOff val="784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1708733-CAF6-1A92-3785-5E2F0B92F69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79616" y="3127421"/>
            <a:ext cx="5786761" cy="3255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318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391097BE-A044-49F5-B5CA-AE183B9565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695753"/>
          </a:xfrm>
        </p:spPr>
        <p:txBody>
          <a:bodyPr rtlCol="0">
            <a:noAutofit/>
          </a:bodyPr>
          <a:lstStyle/>
          <a:p>
            <a:pPr rtl="0"/>
            <a:r>
              <a:rPr lang="ru-RU" sz="3600" dirty="0"/>
              <a:t>История развития договорных конструкций</a:t>
            </a:r>
          </a:p>
        </p:txBody>
      </p:sp>
      <p:sp>
        <p:nvSpPr>
          <p:cNvPr id="8" name="Объект 7">
            <a:extLst>
              <a:ext uri="{FF2B5EF4-FFF2-40B4-BE49-F238E27FC236}">
                <a16:creationId xmlns:a16="http://schemas.microsoft.com/office/drawing/2014/main" id="{411E9392-71EA-4293-909F-1FE7DD38E3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rtl="0"/>
            <a:r>
              <a:rPr lang="ru-RU" dirty="0"/>
              <a:t>Концессионная система</a:t>
            </a:r>
          </a:p>
          <a:p>
            <a:pPr rtl="0"/>
            <a:r>
              <a:rPr lang="ru-RU" dirty="0"/>
              <a:t>1966 начало использования СРП</a:t>
            </a:r>
          </a:p>
          <a:p>
            <a:pPr rtl="0"/>
            <a:r>
              <a:rPr lang="ru-RU" dirty="0"/>
              <a:t>С 1990-х годов начало использования нефтесервисных договоров</a:t>
            </a:r>
          </a:p>
        </p:txBody>
      </p:sp>
      <p:grpSp>
        <p:nvGrpSpPr>
          <p:cNvPr id="10" name="Группа 9" descr="Информация">
            <a:extLst>
              <a:ext uri="{FF2B5EF4-FFF2-40B4-BE49-F238E27FC236}">
                <a16:creationId xmlns:a16="http://schemas.microsoft.com/office/drawing/2014/main" id="{04EACC33-3BBF-4195-8927-841FEBB364AD}"/>
              </a:ext>
            </a:extLst>
          </p:cNvPr>
          <p:cNvGrpSpPr/>
          <p:nvPr/>
        </p:nvGrpSpPr>
        <p:grpSpPr>
          <a:xfrm>
            <a:off x="4637454" y="2530474"/>
            <a:ext cx="803276" cy="803276"/>
            <a:chOff x="4914764" y="3319462"/>
            <a:chExt cx="619125" cy="619125"/>
          </a:xfrm>
          <a:solidFill>
            <a:schemeClr val="bg1"/>
          </a:solidFill>
        </p:grpSpPr>
        <p:sp>
          <p:nvSpPr>
            <p:cNvPr id="11" name="Полилиния: Фигура 10">
              <a:extLst>
                <a:ext uri="{FF2B5EF4-FFF2-40B4-BE49-F238E27FC236}">
                  <a16:creationId xmlns:a16="http://schemas.microsoft.com/office/drawing/2014/main" id="{400D0FC6-FE6C-422D-87EC-3F2A40F92771}"/>
                </a:ext>
              </a:extLst>
            </p:cNvPr>
            <p:cNvSpPr/>
            <p:nvPr/>
          </p:nvSpPr>
          <p:spPr>
            <a:xfrm>
              <a:off x="4914764" y="3319462"/>
              <a:ext cx="619125" cy="619125"/>
            </a:xfrm>
            <a:custGeom>
              <a:avLst/>
              <a:gdLst>
                <a:gd name="connsiteX0" fmla="*/ 309563 w 619125"/>
                <a:gd name="connsiteY0" fmla="*/ 0 h 619125"/>
                <a:gd name="connsiteX1" fmla="*/ 0 w 619125"/>
                <a:gd name="connsiteY1" fmla="*/ 309563 h 619125"/>
                <a:gd name="connsiteX2" fmla="*/ 309563 w 619125"/>
                <a:gd name="connsiteY2" fmla="*/ 619125 h 619125"/>
                <a:gd name="connsiteX3" fmla="*/ 619125 w 619125"/>
                <a:gd name="connsiteY3" fmla="*/ 309563 h 619125"/>
                <a:gd name="connsiteX4" fmla="*/ 309563 w 619125"/>
                <a:gd name="connsiteY4" fmla="*/ 0 h 619125"/>
                <a:gd name="connsiteX5" fmla="*/ 309563 w 619125"/>
                <a:gd name="connsiteY5" fmla="*/ 581025 h 619125"/>
                <a:gd name="connsiteX6" fmla="*/ 38100 w 619125"/>
                <a:gd name="connsiteY6" fmla="*/ 309563 h 619125"/>
                <a:gd name="connsiteX7" fmla="*/ 309563 w 619125"/>
                <a:gd name="connsiteY7" fmla="*/ 38100 h 619125"/>
                <a:gd name="connsiteX8" fmla="*/ 581025 w 619125"/>
                <a:gd name="connsiteY8" fmla="*/ 309563 h 619125"/>
                <a:gd name="connsiteX9" fmla="*/ 309563 w 619125"/>
                <a:gd name="connsiteY9" fmla="*/ 581025 h 619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19125" h="619125">
                  <a:moveTo>
                    <a:pt x="309563" y="0"/>
                  </a:moveTo>
                  <a:cubicBezTo>
                    <a:pt x="138875" y="0"/>
                    <a:pt x="0" y="138865"/>
                    <a:pt x="0" y="309563"/>
                  </a:cubicBezTo>
                  <a:cubicBezTo>
                    <a:pt x="0" y="480260"/>
                    <a:pt x="138875" y="619125"/>
                    <a:pt x="309563" y="619125"/>
                  </a:cubicBezTo>
                  <a:cubicBezTo>
                    <a:pt x="480250" y="619125"/>
                    <a:pt x="619125" y="480260"/>
                    <a:pt x="619125" y="309563"/>
                  </a:cubicBezTo>
                  <a:cubicBezTo>
                    <a:pt x="619125" y="138865"/>
                    <a:pt x="480250" y="0"/>
                    <a:pt x="309563" y="0"/>
                  </a:cubicBezTo>
                  <a:close/>
                  <a:moveTo>
                    <a:pt x="309563" y="581025"/>
                  </a:moveTo>
                  <a:cubicBezTo>
                    <a:pt x="159877" y="581025"/>
                    <a:pt x="38100" y="459248"/>
                    <a:pt x="38100" y="309563"/>
                  </a:cubicBezTo>
                  <a:cubicBezTo>
                    <a:pt x="38100" y="159877"/>
                    <a:pt x="159877" y="38100"/>
                    <a:pt x="309563" y="38100"/>
                  </a:cubicBezTo>
                  <a:cubicBezTo>
                    <a:pt x="459248" y="38100"/>
                    <a:pt x="581025" y="159877"/>
                    <a:pt x="581025" y="309563"/>
                  </a:cubicBezTo>
                  <a:cubicBezTo>
                    <a:pt x="581025" y="459248"/>
                    <a:pt x="459248" y="581025"/>
                    <a:pt x="309563" y="58102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dirty="0"/>
            </a:p>
          </p:txBody>
        </p:sp>
        <p:sp>
          <p:nvSpPr>
            <p:cNvPr id="12" name="Полилиния: фигура 11">
              <a:extLst>
                <a:ext uri="{FF2B5EF4-FFF2-40B4-BE49-F238E27FC236}">
                  <a16:creationId xmlns:a16="http://schemas.microsoft.com/office/drawing/2014/main" id="{EADF13BE-BF58-43E3-9534-281EFDABF659}"/>
                </a:ext>
              </a:extLst>
            </p:cNvPr>
            <p:cNvSpPr/>
            <p:nvPr/>
          </p:nvSpPr>
          <p:spPr>
            <a:xfrm>
              <a:off x="5195751" y="3473729"/>
              <a:ext cx="57150" cy="57150"/>
            </a:xfrm>
            <a:custGeom>
              <a:avLst/>
              <a:gdLst>
                <a:gd name="connsiteX0" fmla="*/ 63722 w 57150"/>
                <a:gd name="connsiteY0" fmla="*/ 31861 h 57150"/>
                <a:gd name="connsiteX1" fmla="*/ 31861 w 57150"/>
                <a:gd name="connsiteY1" fmla="*/ 63722 h 57150"/>
                <a:gd name="connsiteX2" fmla="*/ 0 w 57150"/>
                <a:gd name="connsiteY2" fmla="*/ 31861 h 57150"/>
                <a:gd name="connsiteX3" fmla="*/ 31861 w 57150"/>
                <a:gd name="connsiteY3" fmla="*/ 0 h 57150"/>
                <a:gd name="connsiteX4" fmla="*/ 63722 w 57150"/>
                <a:gd name="connsiteY4" fmla="*/ 31861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63722" y="31861"/>
                  </a:moveTo>
                  <a:cubicBezTo>
                    <a:pt x="63722" y="49458"/>
                    <a:pt x="49458" y="63722"/>
                    <a:pt x="31861" y="63722"/>
                  </a:cubicBezTo>
                  <a:cubicBezTo>
                    <a:pt x="14265" y="63722"/>
                    <a:pt x="0" y="49458"/>
                    <a:pt x="0" y="31861"/>
                  </a:cubicBezTo>
                  <a:cubicBezTo>
                    <a:pt x="0" y="14265"/>
                    <a:pt x="14265" y="0"/>
                    <a:pt x="31861" y="0"/>
                  </a:cubicBezTo>
                  <a:cubicBezTo>
                    <a:pt x="49458" y="0"/>
                    <a:pt x="63722" y="14265"/>
                    <a:pt x="63722" y="3186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dirty="0"/>
            </a:p>
          </p:txBody>
        </p:sp>
        <p:sp>
          <p:nvSpPr>
            <p:cNvPr id="13" name="Полилиния: Фигура 12">
              <a:extLst>
                <a:ext uri="{FF2B5EF4-FFF2-40B4-BE49-F238E27FC236}">
                  <a16:creationId xmlns:a16="http://schemas.microsoft.com/office/drawing/2014/main" id="{914EC720-9A79-4D18-8746-AE0BDD325E79}"/>
                </a:ext>
              </a:extLst>
            </p:cNvPr>
            <p:cNvSpPr/>
            <p:nvPr/>
          </p:nvSpPr>
          <p:spPr>
            <a:xfrm>
              <a:off x="5205276" y="3589420"/>
              <a:ext cx="38100" cy="200025"/>
            </a:xfrm>
            <a:custGeom>
              <a:avLst/>
              <a:gdLst>
                <a:gd name="connsiteX0" fmla="*/ 19050 w 38100"/>
                <a:gd name="connsiteY0" fmla="*/ 0 h 200025"/>
                <a:gd name="connsiteX1" fmla="*/ 0 w 38100"/>
                <a:gd name="connsiteY1" fmla="*/ 19050 h 200025"/>
                <a:gd name="connsiteX2" fmla="*/ 0 w 38100"/>
                <a:gd name="connsiteY2" fmla="*/ 180975 h 200025"/>
                <a:gd name="connsiteX3" fmla="*/ 19050 w 38100"/>
                <a:gd name="connsiteY3" fmla="*/ 200025 h 200025"/>
                <a:gd name="connsiteX4" fmla="*/ 38100 w 38100"/>
                <a:gd name="connsiteY4" fmla="*/ 180975 h 200025"/>
                <a:gd name="connsiteX5" fmla="*/ 38100 w 38100"/>
                <a:gd name="connsiteY5" fmla="*/ 19050 h 200025"/>
                <a:gd name="connsiteX6" fmla="*/ 19050 w 38100"/>
                <a:gd name="connsiteY6" fmla="*/ 0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100" h="200025">
                  <a:moveTo>
                    <a:pt x="19050" y="0"/>
                  </a:moveTo>
                  <a:cubicBezTo>
                    <a:pt x="8534" y="0"/>
                    <a:pt x="0" y="8534"/>
                    <a:pt x="0" y="19050"/>
                  </a:cubicBezTo>
                  <a:lnTo>
                    <a:pt x="0" y="180975"/>
                  </a:lnTo>
                  <a:cubicBezTo>
                    <a:pt x="0" y="191491"/>
                    <a:pt x="8534" y="200025"/>
                    <a:pt x="19050" y="200025"/>
                  </a:cubicBezTo>
                  <a:cubicBezTo>
                    <a:pt x="29566" y="200025"/>
                    <a:pt x="38100" y="191491"/>
                    <a:pt x="38100" y="180975"/>
                  </a:cubicBezTo>
                  <a:lnTo>
                    <a:pt x="38100" y="19050"/>
                  </a:lnTo>
                  <a:cubicBezTo>
                    <a:pt x="38100" y="8525"/>
                    <a:pt x="29566" y="0"/>
                    <a:pt x="19050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val="1056707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75DA682D-7AC5-48E0-993B-AB3F027355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>
            <a:normAutofit/>
          </a:bodyPr>
          <a:lstStyle/>
          <a:p>
            <a:pPr algn="ctr" rtl="0"/>
            <a:r>
              <a:rPr lang="ru-RU" dirty="0"/>
              <a:t>Преимущества нефтесервисных договоров </a:t>
            </a:r>
          </a:p>
        </p:txBody>
      </p:sp>
      <p:graphicFrame>
        <p:nvGraphicFramePr>
          <p:cNvPr id="8" name="Объект 5" descr="Это слайд повестки дня со значками и текстом">
            <a:extLst>
              <a:ext uri="{FF2B5EF4-FFF2-40B4-BE49-F238E27FC236}">
                <a16:creationId xmlns:a16="http://schemas.microsoft.com/office/drawing/2014/main" id="{11C77D7C-7B20-41EB-B25D-E388EB34156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22518649"/>
              </p:ext>
            </p:extLst>
          </p:nvPr>
        </p:nvGraphicFramePr>
        <p:xfrm>
          <a:off x="1096963" y="2098515"/>
          <a:ext cx="10058400" cy="3786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0154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416A0E3C-60E6-4F39-BC55-5F7C224E1F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C5025DAC-8B93-4160-B017-3A274A5828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9" name="Прямоугольник 18">
            <a:extLst>
              <a:ext uri="{FF2B5EF4-FFF2-40B4-BE49-F238E27FC236}">
                <a16:creationId xmlns:a16="http://schemas.microsoft.com/office/drawing/2014/main" id="{67B74F2B-9534-4540-96B0-5C8E958B9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8146B020-2B12-4533-AB98-A078339B31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2074" y="286603"/>
            <a:ext cx="5983605" cy="1450757"/>
          </a:xfr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ru-RU" sz="4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Ключевой недостаток новой формы</a:t>
            </a:r>
          </a:p>
        </p:txBody>
      </p:sp>
      <p:pic>
        <p:nvPicPr>
          <p:cNvPr id="10" name="Рисунок 9" descr="Вид на высокое здание">
            <a:extLst>
              <a:ext uri="{FF2B5EF4-FFF2-40B4-BE49-F238E27FC236}">
                <a16:creationId xmlns:a16="http://schemas.microsoft.com/office/drawing/2014/main" id="{7E7516D5-86C5-48B5-8E66-B9E6F735DF5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102" r="9892"/>
          <a:stretch/>
        </p:blipFill>
        <p:spPr>
          <a:xfrm>
            <a:off x="20" y="10"/>
            <a:ext cx="4580077" cy="6857990"/>
          </a:xfrm>
          <a:prstGeom prst="rect">
            <a:avLst/>
          </a:prstGeom>
        </p:spPr>
      </p:pic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33BECB2B-2CFA-412C-880F-C4B6097493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42903" y="1917852"/>
            <a:ext cx="594360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Объект 6">
            <a:extLst>
              <a:ext uri="{FF2B5EF4-FFF2-40B4-BE49-F238E27FC236}">
                <a16:creationId xmlns:a16="http://schemas.microsoft.com/office/drawing/2014/main" id="{F3D22D53-586E-4F80-B549-03B4A942D8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2074" y="2108201"/>
            <a:ext cx="5983606" cy="3760891"/>
          </a:xfrm>
        </p:spPr>
        <p:txBody>
          <a:bodyPr vert="horz" lIns="0" tIns="45720" rIns="0" bIns="45720" rtlCol="0">
            <a:normAutofit lnSpcReduction="10000"/>
          </a:bodyPr>
          <a:lstStyle/>
          <a:p>
            <a:pPr rtl="0"/>
            <a:r>
              <a:rPr lang="ru-RU" dirty="0">
                <a:latin typeface="+mj-lt"/>
              </a:rPr>
              <a:t>невозможность оптимизации объемов добычи и прибыли</a:t>
            </a:r>
          </a:p>
          <a:p>
            <a:pPr rtl="0"/>
            <a:r>
              <a:rPr lang="ru-RU" dirty="0">
                <a:latin typeface="+mj-lt"/>
              </a:rPr>
              <a:t>Значительные санкции за невыполнение или ненадлежащее выполнение условий договора </a:t>
            </a:r>
          </a:p>
          <a:p>
            <a:pPr rtl="0"/>
            <a:r>
              <a:rPr lang="ru-RU" dirty="0">
                <a:latin typeface="+mj-lt"/>
              </a:rPr>
              <a:t>Не учитываются экономические и геополитические кризисы</a:t>
            </a:r>
          </a:p>
          <a:p>
            <a:pPr rtl="0"/>
            <a:r>
              <a:rPr lang="ru-RU" dirty="0">
                <a:latin typeface="+mj-lt"/>
              </a:rPr>
              <a:t>Отсутствует правовая база в РФ и других странах</a:t>
            </a:r>
          </a:p>
          <a:p>
            <a:pPr marL="0" indent="0" rtl="0">
              <a:buNone/>
            </a:pPr>
            <a:endParaRPr lang="ru-RU" dirty="0">
              <a:latin typeface="+mj-lt"/>
            </a:endParaRPr>
          </a:p>
          <a:p>
            <a:pPr rtl="0"/>
            <a:endParaRPr lang="ru-RU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07676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id="{2DD6698F-D1BA-3283-3DEE-155AD196E8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Отсутствует законодательное регулирование</a:t>
            </a:r>
          </a:p>
          <a:p>
            <a:r>
              <a:rPr lang="ru-RU" dirty="0"/>
              <a:t>Резюмируя труды ученых И.П. </a:t>
            </a:r>
            <a:r>
              <a:rPr lang="ru-RU" dirty="0" err="1"/>
              <a:t>Марчукова</a:t>
            </a:r>
            <a:r>
              <a:rPr lang="ru-RU" dirty="0"/>
              <a:t>, А.А. Иванова, К. Храповой, Д.Э. Чуева можно отметить, что в список услуг по данному договору входит также бурение скважин, строительство инфраструктуры, обслуживание оборудования для целей последующей разведки и т.д.</a:t>
            </a:r>
          </a:p>
          <a:p>
            <a:r>
              <a:rPr lang="ru-RU" dirty="0"/>
              <a:t>В доктрине данный вид договора определен как смешанный, направленный на осуществление работ и услуг, а его предметом могут выступать не только нефтепродукты, но и здания и сооружения, необходимые для их добычи. Международные нефтяные компании действуют строго на основании лицензии.</a:t>
            </a: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E05437F0-BAE4-D405-EC25-5CB12F35A6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Доктрина</a:t>
            </a:r>
          </a:p>
        </p:txBody>
      </p:sp>
    </p:spTree>
    <p:extLst>
      <p:ext uri="{BB962C8B-B14F-4D97-AF65-F5344CB8AC3E}">
        <p14:creationId xmlns:p14="http://schemas.microsoft.com/office/powerpoint/2010/main" val="1932468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416A0E3C-60E6-4F39-BC55-5F7C224E1F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C5025DAC-8B93-4160-B017-3A274A5828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7" name="Прямоугольник 16">
            <a:extLst>
              <a:ext uri="{FF2B5EF4-FFF2-40B4-BE49-F238E27FC236}">
                <a16:creationId xmlns:a16="http://schemas.microsoft.com/office/drawing/2014/main" id="{67B74F2B-9534-4540-96B0-5C8E958B9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FEFADC-1ECC-45BD-B9E8-3CFEF6CE44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2074" y="286603"/>
            <a:ext cx="5983605" cy="1450757"/>
          </a:xfr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ru-RU" sz="4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Вывод:</a:t>
            </a:r>
          </a:p>
        </p:txBody>
      </p:sp>
      <p:pic>
        <p:nvPicPr>
          <p:cNvPr id="8" name="Рисунок 7" descr="Люди что-то обсуждают">
            <a:extLst>
              <a:ext uri="{FF2B5EF4-FFF2-40B4-BE49-F238E27FC236}">
                <a16:creationId xmlns:a16="http://schemas.microsoft.com/office/drawing/2014/main" id="{7830119B-592B-41DB-B601-F7EB61B4E1C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2618" r="12950"/>
          <a:stretch/>
        </p:blipFill>
        <p:spPr>
          <a:xfrm>
            <a:off x="20" y="10"/>
            <a:ext cx="4580077" cy="6857990"/>
          </a:xfrm>
          <a:prstGeom prst="rect">
            <a:avLst/>
          </a:prstGeom>
        </p:spPr>
      </p:pic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33BECB2B-2CFA-412C-880F-C4B6097493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42903" y="1917852"/>
            <a:ext cx="594360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Объект 2">
            <a:extLst>
              <a:ext uri="{FF2B5EF4-FFF2-40B4-BE49-F238E27FC236}">
                <a16:creationId xmlns:a16="http://schemas.microsoft.com/office/drawing/2014/main" id="{D20F28FD-683A-4188-810D-0EBFAB2865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2074" y="2108201"/>
            <a:ext cx="5983606" cy="3760891"/>
          </a:xfrm>
        </p:spPr>
        <p:txBody>
          <a:bodyPr vert="horz" lIns="0" tIns="45720" rIns="0" bIns="45720" rtlCol="0">
            <a:normAutofit/>
          </a:bodyPr>
          <a:lstStyle/>
          <a:p>
            <a:pPr marL="0" indent="0" rtl="0">
              <a:buFont typeface="Calibri" panose="020F0502020204030204" pitchFamily="34" charset="0"/>
              <a:buNone/>
            </a:pPr>
            <a:r>
              <a:rPr lang="ru-RU" dirty="0">
                <a:latin typeface="+mj-lt"/>
              </a:rPr>
              <a:t>Таким образом, в результате проведенного исследования можно сделать вывод о необходимости правового регулирования нефтесервисных договоров российском праве. </a:t>
            </a:r>
          </a:p>
        </p:txBody>
      </p:sp>
    </p:spTree>
    <p:extLst>
      <p:ext uri="{BB962C8B-B14F-4D97-AF65-F5344CB8AC3E}">
        <p14:creationId xmlns:p14="http://schemas.microsoft.com/office/powerpoint/2010/main" val="3145513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E444079D-629C-4C44-8DB6-B4B5E7C540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dirty="0"/>
              <a:t>СПАСИБО ЗА ВНИМАНИЕ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5A0EA7A-DF7D-0513-9652-EE8C21889F04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t="23418" b="23418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008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RetrospectVTI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2167586_TF33476885.potx" id="{050EF630-A309-4220-9074-EFAF69653A0A}" vid="{EAD3587A-A5A2-4186-BFE3-098457E9F5FE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fa6e671f1cd7e4d96ff9652be322dd5e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4e2496f70b101db0b8013f30a071bbf7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E0A2CB4-6869-426F-8BC4-A32C90CBE26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4E879E6-8FFE-4154-8F2A-F7518B89B376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A941CA7C-A0BF-44EF-B2E5-7539C3B9B0B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Классическая презентация для всех сотрудников компании</Template>
  <TotalTime>42</TotalTime>
  <Words>241</Words>
  <Application>Microsoft Office PowerPoint</Application>
  <PresentationFormat>Широкоэкранный</PresentationFormat>
  <Paragraphs>34</Paragraphs>
  <Slides>9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Calibri</vt:lpstr>
      <vt:lpstr>Calibri Light</vt:lpstr>
      <vt:lpstr>Microsoft Sans Serif</vt:lpstr>
      <vt:lpstr>Times New Roman</vt:lpstr>
      <vt:lpstr>Wingdings</vt:lpstr>
      <vt:lpstr>RetrospectVTI</vt:lpstr>
      <vt:lpstr>Преимущества и недостатки нефтесервисного договора как альтернативы соглашению о разделе продукции</vt:lpstr>
      <vt:lpstr>Цель и задачи исследования</vt:lpstr>
      <vt:lpstr>Понятие нефтесервисных договоров </vt:lpstr>
      <vt:lpstr>История развития договорных конструкций</vt:lpstr>
      <vt:lpstr>Преимущества нефтесервисных договоров </vt:lpstr>
      <vt:lpstr>Ключевой недостаток новой формы</vt:lpstr>
      <vt:lpstr>Доктрина</vt:lpstr>
      <vt:lpstr>Вывод:</vt:lpstr>
      <vt:lpstr>СПАСИБО ЗА ВНИМАНИЕ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Преимущества и недостатки нефтесервисного договора как альтернативы соглашению о разделе продукции</dc:title>
  <dc:creator>Лиза Ломонос</dc:creator>
  <cp:lastModifiedBy>Лиза Ломонос</cp:lastModifiedBy>
  <cp:revision>2</cp:revision>
  <dcterms:created xsi:type="dcterms:W3CDTF">2022-10-04T08:14:53Z</dcterms:created>
  <dcterms:modified xsi:type="dcterms:W3CDTF">2023-07-14T11:42:27Z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