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sldIdLst>
    <p:sldId id="256" r:id="rId5"/>
    <p:sldId id="259" r:id="rId6"/>
    <p:sldId id="257" r:id="rId7"/>
    <p:sldId id="258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0C7F9B-C9E8-4B93-AECC-0CDA5015C33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1007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8D485-F62B-4DB5-92C8-B9485E3056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88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5712-963A-425C-8C8F-B692A2EC89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015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4021-C48E-462A-8775-B9CBD4244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13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B5ADA-ACAA-4EB9-BF86-B3B8576D0F4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11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80633-773C-4E4F-A616-23F8F9F132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01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C763-E615-434A-8789-0B23084224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52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EDDB4-2DEF-43B5-AEE2-65CBABC6F9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613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D49C-DF3F-4CAD-AB71-4E8C0C3CBB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73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85BA1-6549-4A57-B92D-30B37AF337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199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57DF-55AD-4B7C-A329-283D357C2B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721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E4ED3C36-FA1A-4BF5-92F4-23185D1E7F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89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40768"/>
            <a:ext cx="7772400" cy="1872208"/>
          </a:xfrm>
        </p:spPr>
        <p:txBody>
          <a:bodyPr>
            <a:normAutofit fontScale="90000"/>
          </a:bodyPr>
          <a:lstStyle/>
          <a:p>
            <a:r>
              <a:rPr lang="ru-RU" sz="8000" b="1" dirty="0">
                <a:cs typeface="Aharoni" pitchFamily="2" charset="-79"/>
              </a:rPr>
              <a:t>Советы для улучшения жизни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916832"/>
            <a:ext cx="7772400" cy="3168352"/>
          </a:xfrm>
        </p:spPr>
        <p:txBody>
          <a:bodyPr>
            <a:normAutofit fontScale="90000"/>
          </a:bodyPr>
          <a:lstStyle/>
          <a:p>
            <a:r>
              <a:rPr lang="ru-RU" sz="5400" b="1" dirty="0">
                <a:solidFill>
                  <a:schemeClr val="bg1"/>
                </a:solidFill>
              </a:rPr>
              <a:t>Как думаете, есть ли универсальные советы для</a:t>
            </a:r>
            <a:br>
              <a:rPr lang="ru-RU" sz="5400" b="1" dirty="0">
                <a:solidFill>
                  <a:schemeClr val="bg1"/>
                </a:solidFill>
              </a:rPr>
            </a:br>
            <a:r>
              <a:rPr lang="ru-RU" sz="5400" b="1" dirty="0">
                <a:solidFill>
                  <a:schemeClr val="bg1"/>
                </a:solidFill>
              </a:rPr>
              <a:t> улучшения жизни? </a:t>
            </a:r>
            <a:br>
              <a:rPr lang="ru-RU" sz="5400" b="1" dirty="0">
                <a:solidFill>
                  <a:schemeClr val="bg1"/>
                </a:solidFill>
              </a:rPr>
            </a:br>
            <a:r>
              <a:rPr lang="ru-RU" sz="5400" b="1" dirty="0">
                <a:solidFill>
                  <a:schemeClr val="bg1"/>
                </a:solidFill>
              </a:rPr>
              <a:t>А вот и да! </a:t>
            </a:r>
            <a:r>
              <a:rPr lang="ru-RU" sz="5400" b="1" dirty="0">
                <a:solidFill>
                  <a:schemeClr val="bg1"/>
                </a:solidFill>
                <a:cs typeface="Aharoni" pitchFamily="2" charset="-79"/>
              </a:rPr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57192"/>
            <a:ext cx="6400800" cy="48160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algn="just"/>
            <a:r>
              <a:rPr lang="ru-RU" sz="4000" dirty="0"/>
              <a:t>Перестаньте общаться с людьми, несущими негатив. А особенно, если они при этом ещё и критикуют дело не дело. Если нет возможности совсем перестать общаться с ними, то снизьте хотя бы частоту вашего общения.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algn="just"/>
            <a:r>
              <a:rPr lang="ru-RU" sz="3600" dirty="0"/>
              <a:t> Прекратите постоянно думать о прошлом. Что сделано или не сделано. Оно уже прошло и, самое главное, привело вас к тому, что вы имеете. И главное, что этот прошлый опыт позволил вам осознать вашу жизнь.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algn="just"/>
            <a:r>
              <a:rPr lang="ru-RU" sz="4000" dirty="0"/>
              <a:t>  Перестаньте думать и переживать о том, что вы не в состоянии изменить. Даже если вы продолжите про них думать, вы все равно их не поменяете а вот негативных эмоций себе добавите.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algn="just"/>
            <a:r>
              <a:rPr lang="ru-RU" sz="4000" dirty="0"/>
              <a:t>   Не ругайте себя! Если вы не будете верить в себя, уважать и ценить себя, то и окружающие не будут этого делать!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algn="just"/>
            <a:r>
              <a:rPr lang="ru-RU" sz="4000" dirty="0"/>
              <a:t>   Ну и конечно же фантазируйте и мечтайте. Только так вы можете придумать что-то новое в своей жизни и добиться этого!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lvl="0" fontAlgn="b"/>
            <a:r>
              <a:rPr lang="ru-RU" sz="4000" dirty="0"/>
              <a:t>    Желаю вам отказаться от этих вредных привычек и обрести новые, позитивные.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lvl="0" algn="ctr" fontAlgn="b">
              <a:buNone/>
            </a:pPr>
            <a:r>
              <a:rPr lang="ru-RU" sz="7200" b="1" dirty="0">
                <a:cs typeface="Aharoni" pitchFamily="2" charset="-79"/>
              </a:rPr>
              <a:t> СПАСИБО ЗА </a:t>
            </a:r>
          </a:p>
          <a:p>
            <a:pPr lvl="0" algn="ctr" fontAlgn="b">
              <a:buNone/>
            </a:pPr>
            <a:r>
              <a:rPr lang="ru-RU" sz="7200" b="1" dirty="0">
                <a:cs typeface="Aharoni" pitchFamily="2" charset="-79"/>
              </a:rPr>
              <a:t>ВНИМАНИЕ</a:t>
            </a:r>
          </a:p>
          <a:p>
            <a:pPr fontAlgn="b"/>
            <a:r>
              <a:rPr lang="ru-RU" sz="4000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55" ma:contentTypeDescription="Create a new document." ma:contentTypeScope="" ma:versionID="2c496a0f341a72d7e8cbd42eb499a6d4">
  <xsd:schema xmlns:xsd="http://www.w3.org/2001/XMLSchema" xmlns:xs="http://www.w3.org/2001/XMLSchema" xmlns:p="http://schemas.microsoft.com/office/2006/metadata/properties" xmlns:ns2="9d035d7d-02e5-4a00-8b62-9a556aabc7b5" xmlns:ns3="91e8d559-4d54-460d-ba58-5d5027f88b4d" targetNamespace="http://schemas.microsoft.com/office/2006/metadata/properties" ma:root="true" ma:fieldsID="2bcea688bd265da693c2f253e50f4ab0" ns2:_="" ns3:_="">
    <xsd:import namespace="9d035d7d-02e5-4a00-8b62-9a556aabc7b5"/>
    <xsd:import namespace="91e8d559-4d54-460d-ba58-5d5027f88b4d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035d7d-02e5-4a00-8b62-9a556aabc7b5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dc117081-80f4-4e10-b46d-e6dc6854316c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41FC7ADF-4C62-4413-95B2-CDE72C4AD396}" ma:internalName="CSXSubmissionMarket" ma:readOnly="false" ma:showField="MarketName" ma:web="9d035d7d-02e5-4a00-8b62-9a556aabc7b5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e663266-dbf1-446f-b076-28feab654dae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CD722278-12DA-4BA9-B56C-2624CA46C480}" ma:internalName="InProjectListLookup" ma:readOnly="true" ma:showField="InProjectList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65226a81-6f17-445b-9321-8ea42e2eee04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CD722278-12DA-4BA9-B56C-2624CA46C480}" ma:internalName="LastCompleteVersionLookup" ma:readOnly="true" ma:showField="LastCompleteVersion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CD722278-12DA-4BA9-B56C-2624CA46C480}" ma:internalName="LastPreviewErrorLookup" ma:readOnly="true" ma:showField="LastPreviewError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CD722278-12DA-4BA9-B56C-2624CA46C480}" ma:internalName="LastPreviewResultLookup" ma:readOnly="true" ma:showField="LastPreviewResult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CD722278-12DA-4BA9-B56C-2624CA46C480}" ma:internalName="LastPreviewAttemptDateLookup" ma:readOnly="true" ma:showField="LastPreviewAttemptDat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CD722278-12DA-4BA9-B56C-2624CA46C480}" ma:internalName="LastPreviewedByLookup" ma:readOnly="true" ma:showField="LastPreviewedBy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CD722278-12DA-4BA9-B56C-2624CA46C480}" ma:internalName="LastPreviewTimeLookup" ma:readOnly="true" ma:showField="LastPreviewTim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CD722278-12DA-4BA9-B56C-2624CA46C480}" ma:internalName="LastPreviewVersionLookup" ma:readOnly="true" ma:showField="LastPreviewVersion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CD722278-12DA-4BA9-B56C-2624CA46C480}" ma:internalName="LastPublishErrorLookup" ma:readOnly="true" ma:showField="LastPublishError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CD722278-12DA-4BA9-B56C-2624CA46C480}" ma:internalName="LastPublishResultLookup" ma:readOnly="true" ma:showField="LastPublishResult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CD722278-12DA-4BA9-B56C-2624CA46C480}" ma:internalName="LastPublishAttemptDateLookup" ma:readOnly="true" ma:showField="LastPublishAttemptDat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CD722278-12DA-4BA9-B56C-2624CA46C480}" ma:internalName="LastPublishedByLookup" ma:readOnly="true" ma:showField="LastPublishedBy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CD722278-12DA-4BA9-B56C-2624CA46C480}" ma:internalName="LastPublishTimeLookup" ma:readOnly="true" ma:showField="LastPublishTim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CD722278-12DA-4BA9-B56C-2624CA46C480}" ma:internalName="LastPublishVersionLookup" ma:readOnly="true" ma:showField="LastPublishVersion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116CC8E-FCD3-4331-849C-1BF4DB8052AE}" ma:internalName="LocLastLocAttemptVersionLookup" ma:readOnly="false" ma:showField="LastLocAttemptVersion" ma:web="9d035d7d-02e5-4a00-8b62-9a556aabc7b5">
      <xsd:simpleType>
        <xsd:restriction base="dms:Lookup"/>
      </xsd:simpleType>
    </xsd:element>
    <xsd:element name="LocLastLocAttemptVersionTypeLookup" ma:index="72" nillable="true" ma:displayName="Loc Last Loc Attempt Version Type" ma:default="" ma:list="{B116CC8E-FCD3-4331-849C-1BF4DB8052AE}" ma:internalName="LocLastLocAttemptVersionTypeLookup" ma:readOnly="true" ma:showField="LastLocAttemptVersionType" ma:web="9d035d7d-02e5-4a00-8b62-9a556aabc7b5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116CC8E-FCD3-4331-849C-1BF4DB8052AE}" ma:internalName="LocNewPublishedVersionLookup" ma:readOnly="true" ma:showField="NewPublishedVersion" ma:web="9d035d7d-02e5-4a00-8b62-9a556aabc7b5">
      <xsd:simpleType>
        <xsd:restriction base="dms:Lookup"/>
      </xsd:simpleType>
    </xsd:element>
    <xsd:element name="LocOverallHandbackStatusLookup" ma:index="76" nillable="true" ma:displayName="Loc Overall Handback Status" ma:default="" ma:list="{B116CC8E-FCD3-4331-849C-1BF4DB8052AE}" ma:internalName="LocOverallHandbackStatusLookup" ma:readOnly="true" ma:showField="OverallHandbackStatus" ma:web="9d035d7d-02e5-4a00-8b62-9a556aabc7b5">
      <xsd:simpleType>
        <xsd:restriction base="dms:Lookup"/>
      </xsd:simpleType>
    </xsd:element>
    <xsd:element name="LocOverallLocStatusLookup" ma:index="77" nillable="true" ma:displayName="Loc Overall Localize Status" ma:default="" ma:list="{B116CC8E-FCD3-4331-849C-1BF4DB8052AE}" ma:internalName="LocOverallLocStatusLookup" ma:readOnly="true" ma:showField="OverallLocStatus" ma:web="9d035d7d-02e5-4a00-8b62-9a556aabc7b5">
      <xsd:simpleType>
        <xsd:restriction base="dms:Lookup"/>
      </xsd:simpleType>
    </xsd:element>
    <xsd:element name="LocOverallPreviewStatusLookup" ma:index="78" nillable="true" ma:displayName="Loc Overall Preview Status" ma:default="" ma:list="{B116CC8E-FCD3-4331-849C-1BF4DB8052AE}" ma:internalName="LocOverallPreviewStatusLookup" ma:readOnly="true" ma:showField="OverallPreviewStatus" ma:web="9d035d7d-02e5-4a00-8b62-9a556aabc7b5">
      <xsd:simpleType>
        <xsd:restriction base="dms:Lookup"/>
      </xsd:simpleType>
    </xsd:element>
    <xsd:element name="LocOverallPublishStatusLookup" ma:index="79" nillable="true" ma:displayName="Loc Overall Publish Status" ma:default="" ma:list="{B116CC8E-FCD3-4331-849C-1BF4DB8052AE}" ma:internalName="LocOverallPublishStatusLookup" ma:readOnly="true" ma:showField="OverallPublishStatus" ma:web="9d035d7d-02e5-4a00-8b62-9a556aabc7b5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116CC8E-FCD3-4331-849C-1BF4DB8052AE}" ma:internalName="LocProcessedForHandoffsLookup" ma:readOnly="true" ma:showField="ProcessedForHandoffs" ma:web="9d035d7d-02e5-4a00-8b62-9a556aabc7b5">
      <xsd:simpleType>
        <xsd:restriction base="dms:Lookup"/>
      </xsd:simpleType>
    </xsd:element>
    <xsd:element name="LocProcessedForMarketsLookup" ma:index="82" nillable="true" ma:displayName="Loc Processed For Markets" ma:default="" ma:list="{B116CC8E-FCD3-4331-849C-1BF4DB8052AE}" ma:internalName="LocProcessedForMarketsLookup" ma:readOnly="true" ma:showField="ProcessedForMarkets" ma:web="9d035d7d-02e5-4a00-8b62-9a556aabc7b5">
      <xsd:simpleType>
        <xsd:restriction base="dms:Lookup"/>
      </xsd:simpleType>
    </xsd:element>
    <xsd:element name="LocPublishedDependentAssetsLookup" ma:index="83" nillable="true" ma:displayName="Loc Published Dependent Assets" ma:default="" ma:list="{B116CC8E-FCD3-4331-849C-1BF4DB8052AE}" ma:internalName="LocPublishedDependentAssetsLookup" ma:readOnly="true" ma:showField="PublishedDependentAssets" ma:web="9d035d7d-02e5-4a00-8b62-9a556aabc7b5">
      <xsd:simpleType>
        <xsd:restriction base="dms:Lookup"/>
      </xsd:simpleType>
    </xsd:element>
    <xsd:element name="LocPublishedLinkedAssetsLookup" ma:index="84" nillable="true" ma:displayName="Loc Published Linked Assets" ma:default="" ma:list="{B116CC8E-FCD3-4331-849C-1BF4DB8052AE}" ma:internalName="LocPublishedLinkedAssetsLookup" ma:readOnly="true" ma:showField="PublishedLinkedAssets" ma:web="9d035d7d-02e5-4a00-8b62-9a556aabc7b5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c95181ba-569f-436f-adb3-78c3831fea54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41FC7ADF-4C62-4413-95B2-CDE72C4AD396}" ma:internalName="Markets" ma:readOnly="false" ma:showField="MarketNam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CD722278-12DA-4BA9-B56C-2624CA46C480}" ma:internalName="NumOfRatingsLookup" ma:readOnly="true" ma:showField="NumOfRatings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CD722278-12DA-4BA9-B56C-2624CA46C480}" ma:internalName="PublishStatusLookup" ma:readOnly="false" ma:showField="PublishStatus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a34c0026-7bf6-479c-b6e7-24710140ce31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0ef119a3-9350-4d50-81f0-e824a5745f43}" ma:internalName="TaxCatchAll" ma:showField="CatchAllData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0ef119a3-9350-4d50-81f0-e824a5745f43}" ma:internalName="TaxCatchAllLabel" ma:readOnly="true" ma:showField="CatchAllDataLabel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e8d559-4d54-460d-ba58-5d5027f88b4d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rovalStatus xmlns="9d035d7d-02e5-4a00-8b62-9a556aabc7b5">InProgress</ApprovalStatus>
    <EditorialTags xmlns="9d035d7d-02e5-4a00-8b62-9a556aabc7b5" xsi:nil="true"/>
    <MarketSpecific xmlns="9d035d7d-02e5-4a00-8b62-9a556aabc7b5">true</MarketSpecific>
    <TPLaunchHelpLinkType xmlns="9d035d7d-02e5-4a00-8b62-9a556aabc7b5" xsi:nil="true"/>
    <TPNamespace xmlns="9d035d7d-02e5-4a00-8b62-9a556aabc7b5" xsi:nil="true"/>
    <TemplateTemplateType xmlns="9d035d7d-02e5-4a00-8b62-9a556aabc7b5">PowerPoint 12 Default</TemplateTemplateType>
    <UANotes xmlns="9d035d7d-02e5-4a00-8b62-9a556aabc7b5" xsi:nil="true"/>
    <VoteCount xmlns="9d035d7d-02e5-4a00-8b62-9a556aabc7b5" xsi:nil="true"/>
    <HandoffToMSDN xmlns="9d035d7d-02e5-4a00-8b62-9a556aabc7b5" xsi:nil="true"/>
    <OriginAsset xmlns="9d035d7d-02e5-4a00-8b62-9a556aabc7b5" xsi:nil="true"/>
    <PublishTargets xmlns="9d035d7d-02e5-4a00-8b62-9a556aabc7b5">OfficeOnline</PublishTargets>
    <AssetType xmlns="9d035d7d-02e5-4a00-8b62-9a556aabc7b5">TP</AssetType>
    <IntlLangReview xmlns="9d035d7d-02e5-4a00-8b62-9a556aabc7b5" xsi:nil="true"/>
    <NumericId xmlns="9d035d7d-02e5-4a00-8b62-9a556aabc7b5">-1</NumericId>
    <OOCacheId xmlns="9d035d7d-02e5-4a00-8b62-9a556aabc7b5" xsi:nil="true"/>
    <ClipArtFilename xmlns="9d035d7d-02e5-4a00-8b62-9a556aabc7b5" xsi:nil="true"/>
    <OpenTemplate xmlns="9d035d7d-02e5-4a00-8b62-9a556aabc7b5">true</OpenTemplate>
    <TPExecutable xmlns="9d035d7d-02e5-4a00-8b62-9a556aabc7b5" xsi:nil="true"/>
    <LastHandOff xmlns="9d035d7d-02e5-4a00-8b62-9a556aabc7b5" xsi:nil="true"/>
    <TPLaunchHelpLink xmlns="9d035d7d-02e5-4a00-8b62-9a556aabc7b5" xsi:nil="true"/>
    <Providers xmlns="9d035d7d-02e5-4a00-8b62-9a556aabc7b5" xsi:nil="true"/>
    <TPAppVersion xmlns="9d035d7d-02e5-4a00-8b62-9a556aabc7b5">12</TPAppVersion>
    <IsSearchable xmlns="9d035d7d-02e5-4a00-8b62-9a556aabc7b5">true</IsSearchable>
    <EditorialStatus xmlns="9d035d7d-02e5-4a00-8b62-9a556aabc7b5">Complete</EditorialStatus>
    <UALocComments xmlns="9d035d7d-02e5-4a00-8b62-9a556aabc7b5" xsi:nil="true"/>
    <CSXHash xmlns="9d035d7d-02e5-4a00-8b62-9a556aabc7b5">Y5fgj5ZAGlxlcjOr9aEBkagN7/g=</CSXHash>
    <DirectSourceMarket xmlns="9d035d7d-02e5-4a00-8b62-9a556aabc7b5">english</DirectSourceMarket>
    <DSATActionTaken xmlns="9d035d7d-02e5-4a00-8b62-9a556aabc7b5" xsi:nil="true"/>
    <PolicheckWords xmlns="9d035d7d-02e5-4a00-8b62-9a556aabc7b5" xsi:nil="true"/>
    <BugNumber xmlns="9d035d7d-02e5-4a00-8b62-9a556aabc7b5" xsi:nil="true"/>
    <Downloads xmlns="9d035d7d-02e5-4a00-8b62-9a556aabc7b5">0</Downloads>
    <ThumbnailAssetId xmlns="9d035d7d-02e5-4a00-8b62-9a556aabc7b5" xsi:nil="true"/>
    <TrustLevel xmlns="9d035d7d-02e5-4a00-8b62-9a556aabc7b5">3 Community New</TrustLevel>
    <UALocRecommendation xmlns="9d035d7d-02e5-4a00-8b62-9a556aabc7b5">Localize</UALocRecommendation>
    <TPApplication xmlns="9d035d7d-02e5-4a00-8b62-9a556aabc7b5">PowerPoint</TPApplication>
    <AssetId xmlns="9d035d7d-02e5-4a00-8b62-9a556aabc7b5">TP030009064</AssetId>
    <APEditor xmlns="9d035d7d-02e5-4a00-8b62-9a556aabc7b5">
      <UserInfo>
        <DisplayName>_o14migrate</DisplayName>
        <AccountId>238</AccountId>
        <AccountType/>
      </UserInfo>
    </APEditor>
    <PrimaryImageGen xmlns="9d035d7d-02e5-4a00-8b62-9a556aabc7b5">true</PrimaryImageGen>
    <TPInstallLocation xmlns="9d035d7d-02e5-4a00-8b62-9a556aabc7b5">{My Templates}</TPInstallLocation>
    <Manager xmlns="9d035d7d-02e5-4a00-8b62-9a556aabc7b5" xsi:nil="true"/>
    <ParentAssetId xmlns="9d035d7d-02e5-4a00-8b62-9a556aabc7b5" xsi:nil="true"/>
    <SubmitterId xmlns="9d035d7d-02e5-4a00-8b62-9a556aabc7b5">6ba9246d-b372-4e07-a60c-80017dd52996</SubmitterId>
    <TemplateStatus xmlns="9d035d7d-02e5-4a00-8b62-9a556aabc7b5">Complete</TemplateStatus>
    <APAuthor xmlns="9d035d7d-02e5-4a00-8b62-9a556aabc7b5">
      <UserInfo>
        <DisplayName>_o14migrate</DisplayName>
        <AccountId>238</AccountId>
        <AccountType/>
      </UserInfo>
    </APAuthor>
    <TPCommandLine xmlns="9d035d7d-02e5-4a00-8b62-9a556aabc7b5">{PP} /n {FilePath}</TPCommandLine>
    <APDescription xmlns="9d035d7d-02e5-4a00-8b62-9a556aabc7b5" xsi:nil="true"/>
    <UAProjectedTotalWords xmlns="9d035d7d-02e5-4a00-8b62-9a556aabc7b5" xsi:nil="true"/>
    <Provider xmlns="9d035d7d-02e5-4a00-8b62-9a556aabc7b5" xsi:nil="true"/>
    <ApprovalLog xmlns="9d035d7d-02e5-4a00-8b62-9a556aabc7b5" xsi:nil="true"/>
    <Component xmlns="91e8d559-4d54-460d-ba58-5d5027f88b4d" xsi:nil="true"/>
    <LastPublishResultLookup xmlns="9d035d7d-02e5-4a00-8b62-9a556aabc7b5" xsi:nil="true"/>
    <BusinessGroup xmlns="9d035d7d-02e5-4a00-8b62-9a556aabc7b5" xsi:nil="true"/>
    <PublishStatusLookup xmlns="9d035d7d-02e5-4a00-8b62-9a556aabc7b5">
      <Value>263202</Value>
      <Value>424172</Value>
    </PublishStatusLookup>
    <SourceTitle xmlns="9d035d7d-02e5-4a00-8b62-9a556aabc7b5">Герберы</SourceTitle>
    <AcquiredFrom xmlns="9d035d7d-02e5-4a00-8b62-9a556aabc7b5" xsi:nil="true"/>
    <CSXSubmissionMarket xmlns="9d035d7d-02e5-4a00-8b62-9a556aabc7b5" xsi:nil="true"/>
    <Markets xmlns="9d035d7d-02e5-4a00-8b62-9a556aabc7b5">
      <Value>3</Value>
    </Markets>
    <OriginalSourceMarket xmlns="9d035d7d-02e5-4a00-8b62-9a556aabc7b5">english</OriginalSourceMarket>
    <ArtSampleDocs xmlns="9d035d7d-02e5-4a00-8b62-9a556aabc7b5" xsi:nil="true"/>
    <ShowIn xmlns="9d035d7d-02e5-4a00-8b62-9a556aabc7b5">Show everywhere</ShowIn>
    <TPClientViewer xmlns="9d035d7d-02e5-4a00-8b62-9a556aabc7b5" xsi:nil="true"/>
    <IntlLangReviewDate xmlns="9d035d7d-02e5-4a00-8b62-9a556aabc7b5" xsi:nil="true"/>
    <TPFriendlyName xmlns="9d035d7d-02e5-4a00-8b62-9a556aabc7b5">Герберы</TPFriendlyName>
    <AverageRating xmlns="9d035d7d-02e5-4a00-8b62-9a556aabc7b5" xsi:nil="true"/>
    <AssetStart xmlns="9d035d7d-02e5-4a00-8b62-9a556aabc7b5">2010-04-16T13:31:05+00:00</AssetStart>
    <TPComponent xmlns="9d035d7d-02e5-4a00-8b62-9a556aabc7b5">PPTFiles</TPComponent>
    <CrawlForDependencies xmlns="9d035d7d-02e5-4a00-8b62-9a556aabc7b5">false</CrawlForDependencies>
    <FriendlyTitle xmlns="9d035d7d-02e5-4a00-8b62-9a556aabc7b5" xsi:nil="true"/>
    <LastModifiedDateTime xmlns="9d035d7d-02e5-4a00-8b62-9a556aabc7b5" xsi:nil="true"/>
    <LegacyData xmlns="9d035d7d-02e5-4a00-8b62-9a556aabc7b5">ListingID:;Manager:;BuildStatus:Publish Passed;MockupPath:</LegacyData>
    <Milestone xmlns="9d035d7d-02e5-4a00-8b62-9a556aabc7b5" xsi:nil="true"/>
    <TimesCloned xmlns="9d035d7d-02e5-4a00-8b62-9a556aabc7b5" xsi:nil="true"/>
    <ContentItem xmlns="9d035d7d-02e5-4a00-8b62-9a556aabc7b5" xsi:nil="true"/>
    <IsDeleted xmlns="9d035d7d-02e5-4a00-8b62-9a556aabc7b5">false</IsDeleted>
    <UACurrentWords xmlns="9d035d7d-02e5-4a00-8b62-9a556aabc7b5" xsi:nil="true"/>
    <AssetExpire xmlns="9d035d7d-02e5-4a00-8b62-9a556aabc7b5">2100-01-01T00:00:00+00:00</AssetExpire>
    <Description0 xmlns="91e8d559-4d54-460d-ba58-5d5027f88b4d" xsi:nil="true"/>
    <MachineTranslated xmlns="9d035d7d-02e5-4a00-8b62-9a556aabc7b5">false</MachineTranslated>
    <OutputCachingOn xmlns="9d035d7d-02e5-4a00-8b62-9a556aabc7b5">false</OutputCachingOn>
    <PlannedPubDate xmlns="9d035d7d-02e5-4a00-8b62-9a556aabc7b5" xsi:nil="true"/>
    <CSXUpdate xmlns="9d035d7d-02e5-4a00-8b62-9a556aabc7b5">false</CSXUpdate>
    <IntlLangReviewer xmlns="9d035d7d-02e5-4a00-8b62-9a556aabc7b5" xsi:nil="true"/>
    <IntlLocPriority xmlns="9d035d7d-02e5-4a00-8b62-9a556aabc7b5" xsi:nil="true"/>
    <CSXSubmissionDate xmlns="9d035d7d-02e5-4a00-8b62-9a556aabc7b5">2010-02-06T08:00:00+00:00</CSXSubmissionDate>
    <BlockPublish xmlns="9d035d7d-02e5-4a00-8b62-9a556aabc7b5" xsi:nil="true"/>
    <InternalTagsTaxHTField0 xmlns="9d035d7d-02e5-4a00-8b62-9a556aabc7b5">
      <Terms xmlns="http://schemas.microsoft.com/office/infopath/2007/PartnerControls"/>
    </InternalTagsTaxHTField0>
    <LocComments xmlns="9d035d7d-02e5-4a00-8b62-9a556aabc7b5" xsi:nil="true"/>
    <OriginalRelease xmlns="9d035d7d-02e5-4a00-8b62-9a556aabc7b5">14</OriginalRelease>
    <LocLastLocAttemptVersionLookup xmlns="9d035d7d-02e5-4a00-8b62-9a556aabc7b5">193401</LocLastLocAttemptVersionLookup>
    <CampaignTagsTaxHTField0 xmlns="9d035d7d-02e5-4a00-8b62-9a556aabc7b5">
      <Terms xmlns="http://schemas.microsoft.com/office/infopath/2007/PartnerControls"/>
    </CampaignTagsTaxHTField0>
    <TaxCatchAll xmlns="9d035d7d-02e5-4a00-8b62-9a556aabc7b5"/>
    <LocRecommendedHandoff xmlns="9d035d7d-02e5-4a00-8b62-9a556aabc7b5" xsi:nil="true"/>
    <LocalizationTagsTaxHTField0 xmlns="9d035d7d-02e5-4a00-8b62-9a556aabc7b5">
      <Terms xmlns="http://schemas.microsoft.com/office/infopath/2007/PartnerControls"/>
    </LocalizationTagsTaxHTField0>
    <RecommendationsModifier xmlns="9d035d7d-02e5-4a00-8b62-9a556aabc7b5" xsi:nil="true"/>
    <LocManualTestRequired xmlns="9d035d7d-02e5-4a00-8b62-9a556aabc7b5">false</LocManualTestRequired>
    <ScenarioTagsTaxHTField0 xmlns="9d035d7d-02e5-4a00-8b62-9a556aabc7b5">
      <Terms xmlns="http://schemas.microsoft.com/office/infopath/2007/PartnerControls"/>
    </ScenarioTagsTaxHTField0>
    <FeatureTagsTaxHTField0 xmlns="9d035d7d-02e5-4a00-8b62-9a556aabc7b5">
      <Terms xmlns="http://schemas.microsoft.com/office/infopath/2007/PartnerControls"/>
    </FeatureTagsTaxHTField0>
    <LocMarketGroupTiers2 xmlns="9d035d7d-02e5-4a00-8b62-9a556aabc7b5" xsi:nil="true"/>
  </documentManagement>
</p:properties>
</file>

<file path=customXml/itemProps1.xml><?xml version="1.0" encoding="utf-8"?>
<ds:datastoreItem xmlns:ds="http://schemas.openxmlformats.org/officeDocument/2006/customXml" ds:itemID="{E8CBED27-3F14-45FA-8188-3466B9A723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035d7d-02e5-4a00-8b62-9a556aabc7b5"/>
    <ds:schemaRef ds:uri="91e8d559-4d54-460d-ba58-5d5027f88b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1D2DD88-722C-47A8-B217-9903FED192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8B4E0D-A9B3-4195-969F-2EE6E8409684}">
  <ds:schemaRefs>
    <ds:schemaRef ds:uri="http://schemas.microsoft.com/office/2006/metadata/properties"/>
    <ds:schemaRef ds:uri="http://schemas.microsoft.com/office/infopath/2007/PartnerControls"/>
    <ds:schemaRef ds:uri="9d035d7d-02e5-4a00-8b62-9a556aabc7b5"/>
    <ds:schemaRef ds:uri="91e8d559-4d54-460d-ba58-5d5027f88b4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22</TotalTime>
  <Words>205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Corbel</vt:lpstr>
      <vt:lpstr>Базис</vt:lpstr>
      <vt:lpstr>Советы для улучшения жизни</vt:lpstr>
      <vt:lpstr>Как думаете, есть ли универсальные советы для  улучшения жизни?  А вот и да!  </vt:lpstr>
      <vt:lpstr> </vt:lpstr>
      <vt:lpstr> </vt:lpstr>
      <vt:lpstr> </vt:lpstr>
      <vt:lpstr> </vt:lpstr>
      <vt:lpstr> </vt:lpstr>
      <vt:lpstr> </vt:lpstr>
      <vt:lpstr>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СТРАНИЧКА ПСИХОЛОГА</dc:title>
  <dc:creator>user</dc:creator>
  <cp:lastModifiedBy>Евгений</cp:lastModifiedBy>
  <cp:revision>6</cp:revision>
  <dcterms:created xsi:type="dcterms:W3CDTF">2022-10-11T04:32:39Z</dcterms:created>
  <dcterms:modified xsi:type="dcterms:W3CDTF">2023-09-13T11:24:00Z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0x010100BB2780C3CC07BD4BAA623FF9571645580400D1570604EA743043A2641365C0E91715</vt:lpwstr>
  </property>
  <property fmtid="{D5CDD505-2E9C-101B-9397-08002B2CF9AE}" pid="3" name="Applications">
    <vt:lpwstr>53;#PowerPoint 12</vt:lpwstr>
  </property>
  <property fmtid="{D5CDD505-2E9C-101B-9397-08002B2CF9AE}" pid="4" name="Order">
    <vt:r8>11843200</vt:r8>
  </property>
  <property fmtid="{D5CDD505-2E9C-101B-9397-08002B2CF9AE}" pid="5" name="APTrustLevel">
    <vt:r8>3</vt:r8>
  </property>
</Properties>
</file>