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6FA3-85CF-4DA3-87E6-403479F963CA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A46E-62AE-4852-9946-34BD5C682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6FA3-85CF-4DA3-87E6-403479F963CA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A46E-62AE-4852-9946-34BD5C682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24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6FA3-85CF-4DA3-87E6-403479F963CA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A46E-62AE-4852-9946-34BD5C682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38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6FA3-85CF-4DA3-87E6-403479F963CA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A46E-62AE-4852-9946-34BD5C682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57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6FA3-85CF-4DA3-87E6-403479F963CA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A46E-62AE-4852-9946-34BD5C682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75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6FA3-85CF-4DA3-87E6-403479F963CA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A46E-62AE-4852-9946-34BD5C682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60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6FA3-85CF-4DA3-87E6-403479F963CA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A46E-62AE-4852-9946-34BD5C682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6FA3-85CF-4DA3-87E6-403479F963CA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A46E-62AE-4852-9946-34BD5C682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53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6FA3-85CF-4DA3-87E6-403479F963CA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A46E-62AE-4852-9946-34BD5C682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81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6FA3-85CF-4DA3-87E6-403479F963CA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A46E-62AE-4852-9946-34BD5C682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42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6FA3-85CF-4DA3-87E6-403479F963CA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A46E-62AE-4852-9946-34BD5C682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03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A6FA3-85CF-4DA3-87E6-403479F963CA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A46E-62AE-4852-9946-34BD5C682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98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188640"/>
            <a:ext cx="65605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Дорожная азбука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80" y="1844824"/>
            <a:ext cx="5596098" cy="482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4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1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3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937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51519" y="116632"/>
            <a:ext cx="88440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Пальчиковая гимнастика</a:t>
            </a:r>
            <a:endParaRPr lang="ru-RU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870958"/>
            <a:ext cx="655272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   «Дорожных правил очень много»</a:t>
            </a:r>
          </a:p>
          <a:p>
            <a:endParaRPr lang="ru-RU" dirty="0" smtClean="0"/>
          </a:p>
          <a:p>
            <a:pPr algn="ctr"/>
            <a:r>
              <a:rPr lang="ru-RU" b="1" i="1" dirty="0" smtClean="0"/>
              <a:t>Раз - Внимание дорога!</a:t>
            </a:r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Два - сигналы светофора,</a:t>
            </a:r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Три – смотри дорожный знак,</a:t>
            </a:r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А четыре – «переход».</a:t>
            </a:r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Правила все надо знать</a:t>
            </a:r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И всегда их выполнять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214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51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0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89194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Дидактическая игра 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 ЛЕТИТ , ПЛАВАЕТ, ЛЕТАЕТ»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48" y="4638675"/>
            <a:ext cx="2047875" cy="2219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421" y="1793578"/>
            <a:ext cx="5916064" cy="39729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421" y="2700270"/>
            <a:ext cx="5340887" cy="41577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88832" cy="5229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04864"/>
            <a:ext cx="4839072" cy="38712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404" y="2906698"/>
            <a:ext cx="5084057" cy="28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4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51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irbis</dc:creator>
  <cp:lastModifiedBy>irbis</cp:lastModifiedBy>
  <cp:revision>2</cp:revision>
  <dcterms:created xsi:type="dcterms:W3CDTF">2018-06-29T12:50:54Z</dcterms:created>
  <dcterms:modified xsi:type="dcterms:W3CDTF">2018-06-29T13:47:00Z</dcterms:modified>
</cp:coreProperties>
</file>