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69" r:id="rId15"/>
    <p:sldId id="274" r:id="rId16"/>
    <p:sldId id="270" r:id="rId17"/>
    <p:sldId id="275" r:id="rId18"/>
    <p:sldId id="271" r:id="rId19"/>
    <p:sldId id="276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4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image" Target="../media/image7.gif"/><Relationship Id="rId4" Type="http://schemas.openxmlformats.org/officeDocument/2006/relationships/image" Target="../media/image10.gif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image" Target="../media/image16.gif"/><Relationship Id="rId4" Type="http://schemas.openxmlformats.org/officeDocument/2006/relationships/image" Target="../media/image19.gif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image" Target="../media/image7.gif"/><Relationship Id="rId4" Type="http://schemas.openxmlformats.org/officeDocument/2006/relationships/image" Target="../media/image10.gif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image" Target="../media/image16.gif"/><Relationship Id="rId4" Type="http://schemas.openxmlformats.org/officeDocument/2006/relationships/image" Target="../media/image19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9EC32D-E484-4747-9BB5-7822FCD51689}" type="doc">
      <dgm:prSet loTypeId="urn:microsoft.com/office/officeart/2005/8/layout/chevron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B27119-B448-4E99-9872-70EFAA47015E}">
      <dgm:prSet phldrT="[Текст]" phldr="1"/>
      <dgm:spPr/>
      <dgm:t>
        <a:bodyPr/>
        <a:lstStyle/>
        <a:p>
          <a:endParaRPr lang="ru-RU" dirty="0"/>
        </a:p>
      </dgm:t>
    </dgm:pt>
    <dgm:pt modelId="{12FA7143-5C6B-4D94-BE80-3953C8526982}" type="parTrans" cxnId="{2B8355F7-E0EF-40E6-83ED-0B8D75AD8EF1}">
      <dgm:prSet/>
      <dgm:spPr/>
      <dgm:t>
        <a:bodyPr/>
        <a:lstStyle/>
        <a:p>
          <a:endParaRPr lang="ru-RU"/>
        </a:p>
      </dgm:t>
    </dgm:pt>
    <dgm:pt modelId="{57926F0D-13FA-4156-B31B-B676DB49CA57}" type="sibTrans" cxnId="{2B8355F7-E0EF-40E6-83ED-0B8D75AD8EF1}">
      <dgm:prSet/>
      <dgm:spPr/>
      <dgm:t>
        <a:bodyPr/>
        <a:lstStyle/>
        <a:p>
          <a:endParaRPr lang="ru-RU"/>
        </a:p>
      </dgm:t>
    </dgm:pt>
    <dgm:pt modelId="{43124CEB-444C-4A3E-86FE-D5D13FE50279}">
      <dgm:prSet phldrT="[Текст]"/>
      <dgm:spPr/>
      <dgm:t>
        <a:bodyPr/>
        <a:lstStyle/>
        <a:p>
          <a:r>
            <a:rPr lang="ru-RU" dirty="0" smtClean="0"/>
            <a:t>Знакомство с социальными объектами</a:t>
          </a:r>
          <a:endParaRPr lang="ru-RU" dirty="0"/>
        </a:p>
      </dgm:t>
    </dgm:pt>
    <dgm:pt modelId="{DAA31130-723A-4660-963C-ABCD2F7463D9}" type="parTrans" cxnId="{9ED5A950-30D7-47F3-B585-00AD9F35E620}">
      <dgm:prSet/>
      <dgm:spPr/>
      <dgm:t>
        <a:bodyPr/>
        <a:lstStyle/>
        <a:p>
          <a:endParaRPr lang="ru-RU"/>
        </a:p>
      </dgm:t>
    </dgm:pt>
    <dgm:pt modelId="{6D51FAC3-6CFA-4954-9C7B-9C91C5AE0530}" type="sibTrans" cxnId="{9ED5A950-30D7-47F3-B585-00AD9F35E620}">
      <dgm:prSet/>
      <dgm:spPr/>
      <dgm:t>
        <a:bodyPr/>
        <a:lstStyle/>
        <a:p>
          <a:endParaRPr lang="ru-RU"/>
        </a:p>
      </dgm:t>
    </dgm:pt>
    <dgm:pt modelId="{E7ED565E-7267-4F4D-A17B-ECCC576D2246}">
      <dgm:prSet phldrT="[Текст]" phldr="1"/>
      <dgm:spPr/>
      <dgm:t>
        <a:bodyPr/>
        <a:lstStyle/>
        <a:p>
          <a:endParaRPr lang="ru-RU" dirty="0"/>
        </a:p>
      </dgm:t>
    </dgm:pt>
    <dgm:pt modelId="{45C1D6B1-712B-4779-BCAC-CB12D71B6665}" type="parTrans" cxnId="{43BC0488-3AA5-41BB-87B6-E679D5B6D888}">
      <dgm:prSet/>
      <dgm:spPr/>
      <dgm:t>
        <a:bodyPr/>
        <a:lstStyle/>
        <a:p>
          <a:endParaRPr lang="ru-RU"/>
        </a:p>
      </dgm:t>
    </dgm:pt>
    <dgm:pt modelId="{91159EF3-617B-4C4B-BD7B-4BF0C0758B9F}" type="sibTrans" cxnId="{43BC0488-3AA5-41BB-87B6-E679D5B6D888}">
      <dgm:prSet/>
      <dgm:spPr/>
      <dgm:t>
        <a:bodyPr/>
        <a:lstStyle/>
        <a:p>
          <a:endParaRPr lang="ru-RU"/>
        </a:p>
      </dgm:t>
    </dgm:pt>
    <dgm:pt modelId="{5DA5B25E-A526-4634-B94B-52EC5CAA4650}">
      <dgm:prSet phldrT="[Текст]"/>
      <dgm:spPr/>
      <dgm:t>
        <a:bodyPr/>
        <a:lstStyle/>
        <a:p>
          <a:r>
            <a:rPr lang="ru-RU" dirty="0" smtClean="0"/>
            <a:t>Освоение социальных ролей</a:t>
          </a:r>
          <a:endParaRPr lang="ru-RU" dirty="0"/>
        </a:p>
      </dgm:t>
    </dgm:pt>
    <dgm:pt modelId="{5E16121F-347F-4540-A8C1-E998E69C18D2}" type="parTrans" cxnId="{F2406CCC-A50A-4A75-9DEB-D31A3EDA9E3F}">
      <dgm:prSet/>
      <dgm:spPr/>
      <dgm:t>
        <a:bodyPr/>
        <a:lstStyle/>
        <a:p>
          <a:endParaRPr lang="ru-RU"/>
        </a:p>
      </dgm:t>
    </dgm:pt>
    <dgm:pt modelId="{FB69FD06-4350-4DE0-A893-DD43950407F7}" type="sibTrans" cxnId="{F2406CCC-A50A-4A75-9DEB-D31A3EDA9E3F}">
      <dgm:prSet/>
      <dgm:spPr/>
      <dgm:t>
        <a:bodyPr/>
        <a:lstStyle/>
        <a:p>
          <a:endParaRPr lang="ru-RU"/>
        </a:p>
      </dgm:t>
    </dgm:pt>
    <dgm:pt modelId="{7BF91D1C-8E59-4509-8AD6-AF191FB32DFC}">
      <dgm:prSet phldrT="[Текст]" phldr="1"/>
      <dgm:spPr/>
      <dgm:t>
        <a:bodyPr/>
        <a:lstStyle/>
        <a:p>
          <a:endParaRPr lang="ru-RU" dirty="0"/>
        </a:p>
      </dgm:t>
    </dgm:pt>
    <dgm:pt modelId="{41C7F1C4-3137-4EE4-89AD-B14797F3DC46}" type="parTrans" cxnId="{51B286CA-3F0F-49F1-8E29-C8DF20B19609}">
      <dgm:prSet/>
      <dgm:spPr/>
      <dgm:t>
        <a:bodyPr/>
        <a:lstStyle/>
        <a:p>
          <a:endParaRPr lang="ru-RU"/>
        </a:p>
      </dgm:t>
    </dgm:pt>
    <dgm:pt modelId="{CF2CCF68-FA9C-494B-AAED-9D507906D8B8}" type="sibTrans" cxnId="{51B286CA-3F0F-49F1-8E29-C8DF20B19609}">
      <dgm:prSet/>
      <dgm:spPr/>
      <dgm:t>
        <a:bodyPr/>
        <a:lstStyle/>
        <a:p>
          <a:endParaRPr lang="ru-RU"/>
        </a:p>
      </dgm:t>
    </dgm:pt>
    <dgm:pt modelId="{49A9DBE6-D8ED-43D8-9EA2-B2A88838F231}">
      <dgm:prSet phldrT="[Текст]"/>
      <dgm:spPr/>
      <dgm:t>
        <a:bodyPr/>
        <a:lstStyle/>
        <a:p>
          <a:r>
            <a:rPr lang="ru-RU" dirty="0" smtClean="0"/>
            <a:t>Присвоение социального опыта</a:t>
          </a:r>
          <a:endParaRPr lang="ru-RU" dirty="0"/>
        </a:p>
      </dgm:t>
    </dgm:pt>
    <dgm:pt modelId="{5CD76F9F-1B26-4100-8EE5-AB2EE0C198FC}" type="parTrans" cxnId="{B2A4E713-B07B-44E2-8818-A7F844948C06}">
      <dgm:prSet/>
      <dgm:spPr/>
      <dgm:t>
        <a:bodyPr/>
        <a:lstStyle/>
        <a:p>
          <a:endParaRPr lang="ru-RU"/>
        </a:p>
      </dgm:t>
    </dgm:pt>
    <dgm:pt modelId="{B5F52044-1968-473B-9EBE-EE909A85CF2E}" type="sibTrans" cxnId="{B2A4E713-B07B-44E2-8818-A7F844948C06}">
      <dgm:prSet/>
      <dgm:spPr/>
      <dgm:t>
        <a:bodyPr/>
        <a:lstStyle/>
        <a:p>
          <a:endParaRPr lang="ru-RU"/>
        </a:p>
      </dgm:t>
    </dgm:pt>
    <dgm:pt modelId="{977B5D4D-945A-48DC-9F0D-D69A9EBD505A}" type="pres">
      <dgm:prSet presAssocID="{BF9EC32D-E484-4747-9BB5-7822FCD5168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3B6ECA-5F56-413A-AE66-6D68973137D7}" type="pres">
      <dgm:prSet presAssocID="{ACB27119-B448-4E99-9872-70EFAA47015E}" presName="composite" presStyleCnt="0"/>
      <dgm:spPr/>
    </dgm:pt>
    <dgm:pt modelId="{466AFB86-5AB7-4888-BFFB-96C59479319D}" type="pres">
      <dgm:prSet presAssocID="{ACB27119-B448-4E99-9872-70EFAA47015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FC43B-BCAF-402C-B034-1D1D273A7A58}" type="pres">
      <dgm:prSet presAssocID="{ACB27119-B448-4E99-9872-70EFAA47015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26784-788A-4644-9C9F-E2F6C3E1CAB4}" type="pres">
      <dgm:prSet presAssocID="{57926F0D-13FA-4156-B31B-B676DB49CA57}" presName="sp" presStyleCnt="0"/>
      <dgm:spPr/>
    </dgm:pt>
    <dgm:pt modelId="{64601120-AD33-4AA3-8CE7-9C41897AFD99}" type="pres">
      <dgm:prSet presAssocID="{E7ED565E-7267-4F4D-A17B-ECCC576D2246}" presName="composite" presStyleCnt="0"/>
      <dgm:spPr/>
    </dgm:pt>
    <dgm:pt modelId="{AD79C838-8E01-4CA1-9D11-9628FF84A866}" type="pres">
      <dgm:prSet presAssocID="{E7ED565E-7267-4F4D-A17B-ECCC576D224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A9D19-B1ED-4F4E-96BE-B93E21AAFCC1}" type="pres">
      <dgm:prSet presAssocID="{E7ED565E-7267-4F4D-A17B-ECCC576D224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0CCBCE-0217-453D-92A0-7D655E07A2DB}" type="pres">
      <dgm:prSet presAssocID="{91159EF3-617B-4C4B-BD7B-4BF0C0758B9F}" presName="sp" presStyleCnt="0"/>
      <dgm:spPr/>
    </dgm:pt>
    <dgm:pt modelId="{CD8CD931-32FE-402D-93AF-397E6DCBF54A}" type="pres">
      <dgm:prSet presAssocID="{7BF91D1C-8E59-4509-8AD6-AF191FB32DFC}" presName="composite" presStyleCnt="0"/>
      <dgm:spPr/>
    </dgm:pt>
    <dgm:pt modelId="{71B26D15-4D50-4849-B82D-786428F1F0F0}" type="pres">
      <dgm:prSet presAssocID="{7BF91D1C-8E59-4509-8AD6-AF191FB32DF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0CF91-8458-42B1-A578-5E372588151A}" type="pres">
      <dgm:prSet presAssocID="{7BF91D1C-8E59-4509-8AD6-AF191FB32DF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BC0488-3AA5-41BB-87B6-E679D5B6D888}" srcId="{BF9EC32D-E484-4747-9BB5-7822FCD51689}" destId="{E7ED565E-7267-4F4D-A17B-ECCC576D2246}" srcOrd="1" destOrd="0" parTransId="{45C1D6B1-712B-4779-BCAC-CB12D71B6665}" sibTransId="{91159EF3-617B-4C4B-BD7B-4BF0C0758B9F}"/>
    <dgm:cxn modelId="{6B2B8A15-5EEC-41B1-9B90-B68F0078F5FB}" type="presOf" srcId="{5DA5B25E-A526-4634-B94B-52EC5CAA4650}" destId="{35EA9D19-B1ED-4F4E-96BE-B93E21AAFCC1}" srcOrd="0" destOrd="0" presId="urn:microsoft.com/office/officeart/2005/8/layout/chevron2"/>
    <dgm:cxn modelId="{96979533-26E1-4AC7-A56E-59A791256E38}" type="presOf" srcId="{7BF91D1C-8E59-4509-8AD6-AF191FB32DFC}" destId="{71B26D15-4D50-4849-B82D-786428F1F0F0}" srcOrd="0" destOrd="0" presId="urn:microsoft.com/office/officeart/2005/8/layout/chevron2"/>
    <dgm:cxn modelId="{9ED5A950-30D7-47F3-B585-00AD9F35E620}" srcId="{ACB27119-B448-4E99-9872-70EFAA47015E}" destId="{43124CEB-444C-4A3E-86FE-D5D13FE50279}" srcOrd="0" destOrd="0" parTransId="{DAA31130-723A-4660-963C-ABCD2F7463D9}" sibTransId="{6D51FAC3-6CFA-4954-9C7B-9C91C5AE0530}"/>
    <dgm:cxn modelId="{56ABEF46-AC96-4998-94ED-7DAD0259BCDB}" type="presOf" srcId="{49A9DBE6-D8ED-43D8-9EA2-B2A88838F231}" destId="{DBB0CF91-8458-42B1-A578-5E372588151A}" srcOrd="0" destOrd="0" presId="urn:microsoft.com/office/officeart/2005/8/layout/chevron2"/>
    <dgm:cxn modelId="{F9ED7589-6002-4DC1-B657-66CFA3A4D850}" type="presOf" srcId="{ACB27119-B448-4E99-9872-70EFAA47015E}" destId="{466AFB86-5AB7-4888-BFFB-96C59479319D}" srcOrd="0" destOrd="0" presId="urn:microsoft.com/office/officeart/2005/8/layout/chevron2"/>
    <dgm:cxn modelId="{96FE763D-B574-48ED-B61E-AE4BBEE8843E}" type="presOf" srcId="{E7ED565E-7267-4F4D-A17B-ECCC576D2246}" destId="{AD79C838-8E01-4CA1-9D11-9628FF84A866}" srcOrd="0" destOrd="0" presId="urn:microsoft.com/office/officeart/2005/8/layout/chevron2"/>
    <dgm:cxn modelId="{F2406CCC-A50A-4A75-9DEB-D31A3EDA9E3F}" srcId="{E7ED565E-7267-4F4D-A17B-ECCC576D2246}" destId="{5DA5B25E-A526-4634-B94B-52EC5CAA4650}" srcOrd="0" destOrd="0" parTransId="{5E16121F-347F-4540-A8C1-E998E69C18D2}" sibTransId="{FB69FD06-4350-4DE0-A893-DD43950407F7}"/>
    <dgm:cxn modelId="{E12F6626-80B8-4192-8E86-5FEB75AF75ED}" type="presOf" srcId="{43124CEB-444C-4A3E-86FE-D5D13FE50279}" destId="{159FC43B-BCAF-402C-B034-1D1D273A7A58}" srcOrd="0" destOrd="0" presId="urn:microsoft.com/office/officeart/2005/8/layout/chevron2"/>
    <dgm:cxn modelId="{5C21A744-E7D9-4E51-B019-7EB6AD40FBAB}" type="presOf" srcId="{BF9EC32D-E484-4747-9BB5-7822FCD51689}" destId="{977B5D4D-945A-48DC-9F0D-D69A9EBD505A}" srcOrd="0" destOrd="0" presId="urn:microsoft.com/office/officeart/2005/8/layout/chevron2"/>
    <dgm:cxn modelId="{B2A4E713-B07B-44E2-8818-A7F844948C06}" srcId="{7BF91D1C-8E59-4509-8AD6-AF191FB32DFC}" destId="{49A9DBE6-D8ED-43D8-9EA2-B2A88838F231}" srcOrd="0" destOrd="0" parTransId="{5CD76F9F-1B26-4100-8EE5-AB2EE0C198FC}" sibTransId="{B5F52044-1968-473B-9EBE-EE909A85CF2E}"/>
    <dgm:cxn modelId="{51B286CA-3F0F-49F1-8E29-C8DF20B19609}" srcId="{BF9EC32D-E484-4747-9BB5-7822FCD51689}" destId="{7BF91D1C-8E59-4509-8AD6-AF191FB32DFC}" srcOrd="2" destOrd="0" parTransId="{41C7F1C4-3137-4EE4-89AD-B14797F3DC46}" sibTransId="{CF2CCF68-FA9C-494B-AAED-9D507906D8B8}"/>
    <dgm:cxn modelId="{2B8355F7-E0EF-40E6-83ED-0B8D75AD8EF1}" srcId="{BF9EC32D-E484-4747-9BB5-7822FCD51689}" destId="{ACB27119-B448-4E99-9872-70EFAA47015E}" srcOrd="0" destOrd="0" parTransId="{12FA7143-5C6B-4D94-BE80-3953C8526982}" sibTransId="{57926F0D-13FA-4156-B31B-B676DB49CA57}"/>
    <dgm:cxn modelId="{16043434-7139-4D25-AD7E-1884209207A1}" type="presParOf" srcId="{977B5D4D-945A-48DC-9F0D-D69A9EBD505A}" destId="{973B6ECA-5F56-413A-AE66-6D68973137D7}" srcOrd="0" destOrd="0" presId="urn:microsoft.com/office/officeart/2005/8/layout/chevron2"/>
    <dgm:cxn modelId="{C66A6C4C-B11F-43BA-98E6-DCAF2AB142B2}" type="presParOf" srcId="{973B6ECA-5F56-413A-AE66-6D68973137D7}" destId="{466AFB86-5AB7-4888-BFFB-96C59479319D}" srcOrd="0" destOrd="0" presId="urn:microsoft.com/office/officeart/2005/8/layout/chevron2"/>
    <dgm:cxn modelId="{E999EBB3-0A5D-4A08-8405-16CE58BA4983}" type="presParOf" srcId="{973B6ECA-5F56-413A-AE66-6D68973137D7}" destId="{159FC43B-BCAF-402C-B034-1D1D273A7A58}" srcOrd="1" destOrd="0" presId="urn:microsoft.com/office/officeart/2005/8/layout/chevron2"/>
    <dgm:cxn modelId="{5655DC8E-56D3-49C2-8BFB-981646C073F2}" type="presParOf" srcId="{977B5D4D-945A-48DC-9F0D-D69A9EBD505A}" destId="{28826784-788A-4644-9C9F-E2F6C3E1CAB4}" srcOrd="1" destOrd="0" presId="urn:microsoft.com/office/officeart/2005/8/layout/chevron2"/>
    <dgm:cxn modelId="{C0901714-B4BE-41DE-998E-6342DCEFD6D9}" type="presParOf" srcId="{977B5D4D-945A-48DC-9F0D-D69A9EBD505A}" destId="{64601120-AD33-4AA3-8CE7-9C41897AFD99}" srcOrd="2" destOrd="0" presId="urn:microsoft.com/office/officeart/2005/8/layout/chevron2"/>
    <dgm:cxn modelId="{817D835C-34FE-4A7D-90D6-8AC5AE02633B}" type="presParOf" srcId="{64601120-AD33-4AA3-8CE7-9C41897AFD99}" destId="{AD79C838-8E01-4CA1-9D11-9628FF84A866}" srcOrd="0" destOrd="0" presId="urn:microsoft.com/office/officeart/2005/8/layout/chevron2"/>
    <dgm:cxn modelId="{34E40F15-C970-4B54-88B6-E2C8CED1BA99}" type="presParOf" srcId="{64601120-AD33-4AA3-8CE7-9C41897AFD99}" destId="{35EA9D19-B1ED-4F4E-96BE-B93E21AAFCC1}" srcOrd="1" destOrd="0" presId="urn:microsoft.com/office/officeart/2005/8/layout/chevron2"/>
    <dgm:cxn modelId="{5BF8AD07-B58A-4F09-8C5A-BD398BC99056}" type="presParOf" srcId="{977B5D4D-945A-48DC-9F0D-D69A9EBD505A}" destId="{CB0CCBCE-0217-453D-92A0-7D655E07A2DB}" srcOrd="3" destOrd="0" presId="urn:microsoft.com/office/officeart/2005/8/layout/chevron2"/>
    <dgm:cxn modelId="{204CC0BC-30C2-44B7-884F-EA02D75D0ABC}" type="presParOf" srcId="{977B5D4D-945A-48DC-9F0D-D69A9EBD505A}" destId="{CD8CD931-32FE-402D-93AF-397E6DCBF54A}" srcOrd="4" destOrd="0" presId="urn:microsoft.com/office/officeart/2005/8/layout/chevron2"/>
    <dgm:cxn modelId="{87019C22-8FEA-4379-9974-C83D24A3573E}" type="presParOf" srcId="{CD8CD931-32FE-402D-93AF-397E6DCBF54A}" destId="{71B26D15-4D50-4849-B82D-786428F1F0F0}" srcOrd="0" destOrd="0" presId="urn:microsoft.com/office/officeart/2005/8/layout/chevron2"/>
    <dgm:cxn modelId="{87B07D19-3742-4EFB-BF21-32A314B948FF}" type="presParOf" srcId="{CD8CD931-32FE-402D-93AF-397E6DCBF54A}" destId="{DBB0CF91-8458-42B1-A578-5E372588151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0BBECAC-69C2-43EE-B3D5-1EA9F801BEDC}" type="doc">
      <dgm:prSet loTypeId="urn:microsoft.com/office/officeart/2005/8/layout/vList2" loCatId="list" qsTypeId="urn:microsoft.com/office/officeart/2005/8/quickstyle/3d2#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4D2CB6-7928-4DE7-A25C-E1881101C1B2}">
      <dgm:prSet phldrT="[Текст]" custT="1"/>
      <dgm:spPr/>
      <dgm:t>
        <a:bodyPr/>
        <a:lstStyle/>
        <a:p>
          <a:r>
            <a:rPr lang="ru-RU" sz="2400" b="1" dirty="0" smtClean="0"/>
            <a:t>формирование социальной, коммуникативной, нравственно- ориентировочной компетенций обучающихся</a:t>
          </a:r>
          <a:endParaRPr lang="ru-RU" sz="2400" b="1" dirty="0"/>
        </a:p>
      </dgm:t>
    </dgm:pt>
    <dgm:pt modelId="{DAA8BE80-5CA2-4171-944A-206671777848}" type="parTrans" cxnId="{A914C77D-08A0-4BAC-A2D7-C964578DC821}">
      <dgm:prSet/>
      <dgm:spPr/>
      <dgm:t>
        <a:bodyPr/>
        <a:lstStyle/>
        <a:p>
          <a:endParaRPr lang="ru-RU"/>
        </a:p>
      </dgm:t>
    </dgm:pt>
    <dgm:pt modelId="{3291D639-FFA7-4094-9079-74B50B286158}" type="sibTrans" cxnId="{A914C77D-08A0-4BAC-A2D7-C964578DC821}">
      <dgm:prSet/>
      <dgm:spPr/>
      <dgm:t>
        <a:bodyPr/>
        <a:lstStyle/>
        <a:p>
          <a:endParaRPr lang="ru-RU"/>
        </a:p>
      </dgm:t>
    </dgm:pt>
    <dgm:pt modelId="{208EE2ED-CE7C-4899-BD3E-3B43312E96EF}">
      <dgm:prSet phldrT="[Текст]" custT="1"/>
      <dgm:spPr/>
      <dgm:t>
        <a:bodyPr/>
        <a:lstStyle/>
        <a:p>
          <a:r>
            <a:rPr lang="ru-RU" sz="2400" b="1" dirty="0" smtClean="0"/>
            <a:t>увеличение доли учеников и родителей, участвующих в социально-значимой деятельности.</a:t>
          </a:r>
          <a:endParaRPr lang="ru-RU" sz="2400" dirty="0"/>
        </a:p>
      </dgm:t>
    </dgm:pt>
    <dgm:pt modelId="{B085948D-E7F8-4975-B4B7-9F3895336F27}" type="parTrans" cxnId="{137A1727-5496-461B-B442-3B06F09F7F9C}">
      <dgm:prSet/>
      <dgm:spPr/>
      <dgm:t>
        <a:bodyPr/>
        <a:lstStyle/>
        <a:p>
          <a:endParaRPr lang="ru-RU"/>
        </a:p>
      </dgm:t>
    </dgm:pt>
    <dgm:pt modelId="{2796480D-70DB-4B76-A2BB-904BD384D4DF}" type="sibTrans" cxnId="{137A1727-5496-461B-B442-3B06F09F7F9C}">
      <dgm:prSet/>
      <dgm:spPr/>
      <dgm:t>
        <a:bodyPr/>
        <a:lstStyle/>
        <a:p>
          <a:endParaRPr lang="ru-RU"/>
        </a:p>
      </dgm:t>
    </dgm:pt>
    <dgm:pt modelId="{4C167ACA-D67D-47B1-A321-8A02E576EEF5}" type="pres">
      <dgm:prSet presAssocID="{E0BBECAC-69C2-43EE-B3D5-1EA9F801BE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CFEB1B-1A37-4F67-8337-52BA440BB55D}" type="pres">
      <dgm:prSet presAssocID="{F04D2CB6-7928-4DE7-A25C-E1881101C1B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FFD7B-08C7-4A6C-8EFE-130960695462}" type="pres">
      <dgm:prSet presAssocID="{3291D639-FFA7-4094-9079-74B50B286158}" presName="spacer" presStyleCnt="0"/>
      <dgm:spPr/>
    </dgm:pt>
    <dgm:pt modelId="{84C965A5-BFBD-49F0-BC89-97D8A7301F2F}" type="pres">
      <dgm:prSet presAssocID="{208EE2ED-CE7C-4899-BD3E-3B43312E96EF}" presName="parentText" presStyleLbl="node1" presStyleIdx="1" presStyleCnt="2" custLinFactY="25423" custLinFactNeighborX="-122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45875F-6934-4790-A785-409FE0422621}" type="presOf" srcId="{F04D2CB6-7928-4DE7-A25C-E1881101C1B2}" destId="{E6CFEB1B-1A37-4F67-8337-52BA440BB55D}" srcOrd="0" destOrd="0" presId="urn:microsoft.com/office/officeart/2005/8/layout/vList2"/>
    <dgm:cxn modelId="{137A1727-5496-461B-B442-3B06F09F7F9C}" srcId="{E0BBECAC-69C2-43EE-B3D5-1EA9F801BEDC}" destId="{208EE2ED-CE7C-4899-BD3E-3B43312E96EF}" srcOrd="1" destOrd="0" parTransId="{B085948D-E7F8-4975-B4B7-9F3895336F27}" sibTransId="{2796480D-70DB-4B76-A2BB-904BD384D4DF}"/>
    <dgm:cxn modelId="{A914C77D-08A0-4BAC-A2D7-C964578DC821}" srcId="{E0BBECAC-69C2-43EE-B3D5-1EA9F801BEDC}" destId="{F04D2CB6-7928-4DE7-A25C-E1881101C1B2}" srcOrd="0" destOrd="0" parTransId="{DAA8BE80-5CA2-4171-944A-206671777848}" sibTransId="{3291D639-FFA7-4094-9079-74B50B286158}"/>
    <dgm:cxn modelId="{C6688584-A101-46C1-A945-D5A3FF6D0753}" type="presOf" srcId="{208EE2ED-CE7C-4899-BD3E-3B43312E96EF}" destId="{84C965A5-BFBD-49F0-BC89-97D8A7301F2F}" srcOrd="0" destOrd="0" presId="urn:microsoft.com/office/officeart/2005/8/layout/vList2"/>
    <dgm:cxn modelId="{7D4014E9-63C4-4B9A-9D86-B0959420C3F6}" type="presOf" srcId="{E0BBECAC-69C2-43EE-B3D5-1EA9F801BEDC}" destId="{4C167ACA-D67D-47B1-A321-8A02E576EEF5}" srcOrd="0" destOrd="0" presId="urn:microsoft.com/office/officeart/2005/8/layout/vList2"/>
    <dgm:cxn modelId="{A14F93BF-DF1C-41F4-84C1-31D1157B1E98}" type="presParOf" srcId="{4C167ACA-D67D-47B1-A321-8A02E576EEF5}" destId="{E6CFEB1B-1A37-4F67-8337-52BA440BB55D}" srcOrd="0" destOrd="0" presId="urn:microsoft.com/office/officeart/2005/8/layout/vList2"/>
    <dgm:cxn modelId="{9C4148A4-0447-4EAB-B89E-DD36177A964D}" type="presParOf" srcId="{4C167ACA-D67D-47B1-A321-8A02E576EEF5}" destId="{B24FFD7B-08C7-4A6C-8EFE-130960695462}" srcOrd="1" destOrd="0" presId="urn:microsoft.com/office/officeart/2005/8/layout/vList2"/>
    <dgm:cxn modelId="{02B9E68F-A8CB-4312-B468-A08AF1966866}" type="presParOf" srcId="{4C167ACA-D67D-47B1-A321-8A02E576EEF5}" destId="{84C965A5-BFBD-49F0-BC89-97D8A7301F2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26423D2-09AA-441C-A83A-B000F95A92C9}" type="doc">
      <dgm:prSet loTypeId="urn:microsoft.com/office/officeart/2005/8/layout/pyramid2" loCatId="list" qsTypeId="urn:microsoft.com/office/officeart/2005/8/quickstyle/3d2#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098751-4397-4E07-9C3A-C87934B5D23A}">
      <dgm:prSet phldrT="[Текст]"/>
      <dgm:spPr/>
      <dgm:t>
        <a:bodyPr/>
        <a:lstStyle/>
        <a:p>
          <a:r>
            <a:rPr lang="ru-RU" dirty="0" smtClean="0"/>
            <a:t>ученики </a:t>
          </a:r>
        </a:p>
        <a:p>
          <a:r>
            <a:rPr lang="ru-RU" dirty="0" smtClean="0"/>
            <a:t>4б класса</a:t>
          </a:r>
          <a:endParaRPr lang="ru-RU" dirty="0"/>
        </a:p>
      </dgm:t>
    </dgm:pt>
    <dgm:pt modelId="{9FB59E67-058A-49F8-9559-05CD41C060E9}" type="parTrans" cxnId="{B90AA7AC-6700-4EC4-826F-8D9D1DEC53DF}">
      <dgm:prSet/>
      <dgm:spPr/>
      <dgm:t>
        <a:bodyPr/>
        <a:lstStyle/>
        <a:p>
          <a:endParaRPr lang="ru-RU"/>
        </a:p>
      </dgm:t>
    </dgm:pt>
    <dgm:pt modelId="{A9BE2D09-8715-4D5D-8FCD-9591A9D90515}" type="sibTrans" cxnId="{B90AA7AC-6700-4EC4-826F-8D9D1DEC53DF}">
      <dgm:prSet/>
      <dgm:spPr/>
      <dgm:t>
        <a:bodyPr/>
        <a:lstStyle/>
        <a:p>
          <a:endParaRPr lang="ru-RU"/>
        </a:p>
      </dgm:t>
    </dgm:pt>
    <dgm:pt modelId="{6A9BFAE0-AA54-4817-BC6A-83E9C9301FB1}">
      <dgm:prSet phldrT="[Текст]"/>
      <dgm:spPr/>
      <dgm:t>
        <a:bodyPr/>
        <a:lstStyle/>
        <a:p>
          <a:r>
            <a:rPr lang="ru-RU" dirty="0" smtClean="0"/>
            <a:t>педагоги</a:t>
          </a:r>
          <a:endParaRPr lang="ru-RU" dirty="0"/>
        </a:p>
      </dgm:t>
    </dgm:pt>
    <dgm:pt modelId="{87424F48-8477-4626-AB43-8B7B1C891C74}" type="parTrans" cxnId="{1EDF1B63-CBBC-4539-A132-42CA8183391E}">
      <dgm:prSet/>
      <dgm:spPr/>
      <dgm:t>
        <a:bodyPr/>
        <a:lstStyle/>
        <a:p>
          <a:endParaRPr lang="ru-RU"/>
        </a:p>
      </dgm:t>
    </dgm:pt>
    <dgm:pt modelId="{D48ACD25-7CEE-443D-8A43-EB0EAE33CDC3}" type="sibTrans" cxnId="{1EDF1B63-CBBC-4539-A132-42CA8183391E}">
      <dgm:prSet/>
      <dgm:spPr/>
      <dgm:t>
        <a:bodyPr/>
        <a:lstStyle/>
        <a:p>
          <a:endParaRPr lang="ru-RU"/>
        </a:p>
      </dgm:t>
    </dgm:pt>
    <dgm:pt modelId="{EA42DE55-4D2A-4E54-9358-E471DB179B59}">
      <dgm:prSet phldrT="[Текст]"/>
      <dgm:spPr/>
      <dgm:t>
        <a:bodyPr/>
        <a:lstStyle/>
        <a:p>
          <a:r>
            <a:rPr lang="ru-RU" dirty="0" smtClean="0"/>
            <a:t>родители</a:t>
          </a:r>
          <a:endParaRPr lang="ru-RU" dirty="0"/>
        </a:p>
      </dgm:t>
    </dgm:pt>
    <dgm:pt modelId="{C45380EF-602A-4E42-947A-29DBC0117B02}" type="parTrans" cxnId="{4AC9B90A-65F9-42D0-829C-47C8E7026015}">
      <dgm:prSet/>
      <dgm:spPr/>
      <dgm:t>
        <a:bodyPr/>
        <a:lstStyle/>
        <a:p>
          <a:endParaRPr lang="ru-RU"/>
        </a:p>
      </dgm:t>
    </dgm:pt>
    <dgm:pt modelId="{9017B431-6499-4936-9D7C-989A7B1C909C}" type="sibTrans" cxnId="{4AC9B90A-65F9-42D0-829C-47C8E7026015}">
      <dgm:prSet/>
      <dgm:spPr/>
      <dgm:t>
        <a:bodyPr/>
        <a:lstStyle/>
        <a:p>
          <a:endParaRPr lang="ru-RU"/>
        </a:p>
      </dgm:t>
    </dgm:pt>
    <dgm:pt modelId="{D7736D40-2942-403E-862F-4BAA774613B5}" type="pres">
      <dgm:prSet presAssocID="{426423D2-09AA-441C-A83A-B000F95A92C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7D9E562-254B-41C4-9062-FEC91FFF6720}" type="pres">
      <dgm:prSet presAssocID="{426423D2-09AA-441C-A83A-B000F95A92C9}" presName="pyramid" presStyleLbl="node1" presStyleIdx="0" presStyleCnt="1" custScaleX="165000" custLinFactNeighborX="-9058" custLinFactNeighborY="-2256"/>
      <dgm:spPr/>
    </dgm:pt>
    <dgm:pt modelId="{EF449AEB-BA83-470E-9F68-8AF5D7580E61}" type="pres">
      <dgm:prSet presAssocID="{426423D2-09AA-441C-A83A-B000F95A92C9}" presName="theList" presStyleCnt="0"/>
      <dgm:spPr/>
    </dgm:pt>
    <dgm:pt modelId="{38F6FA92-D2C8-4DDC-A92C-E199EB14DECF}" type="pres">
      <dgm:prSet presAssocID="{9D098751-4397-4E07-9C3A-C87934B5D23A}" presName="aNode" presStyleLbl="fgAcc1" presStyleIdx="0" presStyleCnt="3" custScaleX="119566" custLinFactX="-25911" custLinFactY="1493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A2A294-4F9F-4EC2-9FCC-2D8AA650C078}" type="pres">
      <dgm:prSet presAssocID="{9D098751-4397-4E07-9C3A-C87934B5D23A}" presName="aSpace" presStyleCnt="0"/>
      <dgm:spPr/>
    </dgm:pt>
    <dgm:pt modelId="{3E6F9056-FD71-40C4-B5E2-E7B0E6579013}" type="pres">
      <dgm:prSet presAssocID="{6A9BFAE0-AA54-4817-BC6A-83E9C9301FB1}" presName="aNode" presStyleLbl="fgAcc1" presStyleIdx="1" presStyleCnt="3" custScaleX="121985" custLinFactX="-25911" custLinFactY="26985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55A9C-BA1F-4DBF-9EBA-E5716D32DB14}" type="pres">
      <dgm:prSet presAssocID="{6A9BFAE0-AA54-4817-BC6A-83E9C9301FB1}" presName="aSpace" presStyleCnt="0"/>
      <dgm:spPr/>
    </dgm:pt>
    <dgm:pt modelId="{DFE9762E-885A-4E22-BCDD-02F3860A2EC7}" type="pres">
      <dgm:prSet presAssocID="{EA42DE55-4D2A-4E54-9358-E471DB179B59}" presName="aNode" presStyleLbl="fgAcc1" presStyleIdx="2" presStyleCnt="3" custScaleX="126614" custLinFactX="-29238" custLinFactY="46477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ABD0F-CFFF-48AA-BECB-A205E0CD4435}" type="pres">
      <dgm:prSet presAssocID="{EA42DE55-4D2A-4E54-9358-E471DB179B59}" presName="aSpace" presStyleCnt="0"/>
      <dgm:spPr/>
    </dgm:pt>
  </dgm:ptLst>
  <dgm:cxnLst>
    <dgm:cxn modelId="{69A98CAF-F0B8-4DE6-8D43-C99F560C08D7}" type="presOf" srcId="{EA42DE55-4D2A-4E54-9358-E471DB179B59}" destId="{DFE9762E-885A-4E22-BCDD-02F3860A2EC7}" srcOrd="0" destOrd="0" presId="urn:microsoft.com/office/officeart/2005/8/layout/pyramid2"/>
    <dgm:cxn modelId="{A723BEF6-6BA7-4D4A-940C-D6BE2C4F8BC0}" type="presOf" srcId="{6A9BFAE0-AA54-4817-BC6A-83E9C9301FB1}" destId="{3E6F9056-FD71-40C4-B5E2-E7B0E6579013}" srcOrd="0" destOrd="0" presId="urn:microsoft.com/office/officeart/2005/8/layout/pyramid2"/>
    <dgm:cxn modelId="{62BD75CA-2B22-422D-ACBA-FBC40CEE9B57}" type="presOf" srcId="{426423D2-09AA-441C-A83A-B000F95A92C9}" destId="{D7736D40-2942-403E-862F-4BAA774613B5}" srcOrd="0" destOrd="0" presId="urn:microsoft.com/office/officeart/2005/8/layout/pyramid2"/>
    <dgm:cxn modelId="{B90AA7AC-6700-4EC4-826F-8D9D1DEC53DF}" srcId="{426423D2-09AA-441C-A83A-B000F95A92C9}" destId="{9D098751-4397-4E07-9C3A-C87934B5D23A}" srcOrd="0" destOrd="0" parTransId="{9FB59E67-058A-49F8-9559-05CD41C060E9}" sibTransId="{A9BE2D09-8715-4D5D-8FCD-9591A9D90515}"/>
    <dgm:cxn modelId="{E38CDEBB-D349-4B60-8663-C02CC57C69A1}" type="presOf" srcId="{9D098751-4397-4E07-9C3A-C87934B5D23A}" destId="{38F6FA92-D2C8-4DDC-A92C-E199EB14DECF}" srcOrd="0" destOrd="0" presId="urn:microsoft.com/office/officeart/2005/8/layout/pyramid2"/>
    <dgm:cxn modelId="{1EDF1B63-CBBC-4539-A132-42CA8183391E}" srcId="{426423D2-09AA-441C-A83A-B000F95A92C9}" destId="{6A9BFAE0-AA54-4817-BC6A-83E9C9301FB1}" srcOrd="1" destOrd="0" parTransId="{87424F48-8477-4626-AB43-8B7B1C891C74}" sibTransId="{D48ACD25-7CEE-443D-8A43-EB0EAE33CDC3}"/>
    <dgm:cxn modelId="{4AC9B90A-65F9-42D0-829C-47C8E7026015}" srcId="{426423D2-09AA-441C-A83A-B000F95A92C9}" destId="{EA42DE55-4D2A-4E54-9358-E471DB179B59}" srcOrd="2" destOrd="0" parTransId="{C45380EF-602A-4E42-947A-29DBC0117B02}" sibTransId="{9017B431-6499-4936-9D7C-989A7B1C909C}"/>
    <dgm:cxn modelId="{04220702-9BC2-467E-A554-1843D02BFD83}" type="presParOf" srcId="{D7736D40-2942-403E-862F-4BAA774613B5}" destId="{67D9E562-254B-41C4-9062-FEC91FFF6720}" srcOrd="0" destOrd="0" presId="urn:microsoft.com/office/officeart/2005/8/layout/pyramid2"/>
    <dgm:cxn modelId="{B5D6636F-54FF-4276-BD85-3FEE61558A55}" type="presParOf" srcId="{D7736D40-2942-403E-862F-4BAA774613B5}" destId="{EF449AEB-BA83-470E-9F68-8AF5D7580E61}" srcOrd="1" destOrd="0" presId="urn:microsoft.com/office/officeart/2005/8/layout/pyramid2"/>
    <dgm:cxn modelId="{2D6C66F8-16E9-48D8-8BF3-F35D0ED33E5C}" type="presParOf" srcId="{EF449AEB-BA83-470E-9F68-8AF5D7580E61}" destId="{38F6FA92-D2C8-4DDC-A92C-E199EB14DECF}" srcOrd="0" destOrd="0" presId="urn:microsoft.com/office/officeart/2005/8/layout/pyramid2"/>
    <dgm:cxn modelId="{07C940DA-AB4D-4E59-A588-FEA0C1C71D7D}" type="presParOf" srcId="{EF449AEB-BA83-470E-9F68-8AF5D7580E61}" destId="{DDA2A294-4F9F-4EC2-9FCC-2D8AA650C078}" srcOrd="1" destOrd="0" presId="urn:microsoft.com/office/officeart/2005/8/layout/pyramid2"/>
    <dgm:cxn modelId="{0AA783F3-01E5-4ED9-B269-3479681D6099}" type="presParOf" srcId="{EF449AEB-BA83-470E-9F68-8AF5D7580E61}" destId="{3E6F9056-FD71-40C4-B5E2-E7B0E6579013}" srcOrd="2" destOrd="0" presId="urn:microsoft.com/office/officeart/2005/8/layout/pyramid2"/>
    <dgm:cxn modelId="{AA84B1F2-9996-490C-9149-3AE6E57B5C70}" type="presParOf" srcId="{EF449AEB-BA83-470E-9F68-8AF5D7580E61}" destId="{20A55A9C-BA1F-4DBF-9EBA-E5716D32DB14}" srcOrd="3" destOrd="0" presId="urn:microsoft.com/office/officeart/2005/8/layout/pyramid2"/>
    <dgm:cxn modelId="{5E42F072-0957-4123-BBB4-14D60CE091D5}" type="presParOf" srcId="{EF449AEB-BA83-470E-9F68-8AF5D7580E61}" destId="{DFE9762E-885A-4E22-BCDD-02F3860A2EC7}" srcOrd="4" destOrd="0" presId="urn:microsoft.com/office/officeart/2005/8/layout/pyramid2"/>
    <dgm:cxn modelId="{4E2730EA-2C8C-4735-8D26-A7D060BABD1A}" type="presParOf" srcId="{EF449AEB-BA83-470E-9F68-8AF5D7580E61}" destId="{468ABD0F-CFFF-48AA-BECB-A205E0CD443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180305-4B56-4C1C-AA62-D40AF2083391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EDA346-4FA4-44F6-9C6E-AADEE59E5630}">
      <dgm:prSet phldrT="[Текст]"/>
      <dgm:spPr/>
      <dgm:t>
        <a:bodyPr/>
        <a:lstStyle/>
        <a:p>
          <a:r>
            <a:rPr lang="ru-RU" dirty="0" smtClean="0"/>
            <a:t>Успешная социализация обучающихся</a:t>
          </a:r>
          <a:endParaRPr lang="ru-RU" dirty="0"/>
        </a:p>
      </dgm:t>
    </dgm:pt>
    <dgm:pt modelId="{FCE572EA-83F6-4128-83F4-DF4961D145D5}" type="parTrans" cxnId="{62EA6AFC-5C9C-4D16-B1DA-C1B725886538}">
      <dgm:prSet/>
      <dgm:spPr/>
      <dgm:t>
        <a:bodyPr/>
        <a:lstStyle/>
        <a:p>
          <a:endParaRPr lang="ru-RU"/>
        </a:p>
      </dgm:t>
    </dgm:pt>
    <dgm:pt modelId="{B0B6BC22-0AF6-4103-B882-9A5284A37DCE}" type="sibTrans" cxnId="{62EA6AFC-5C9C-4D16-B1DA-C1B725886538}">
      <dgm:prSet/>
      <dgm:spPr/>
      <dgm:t>
        <a:bodyPr/>
        <a:lstStyle/>
        <a:p>
          <a:endParaRPr lang="ru-RU"/>
        </a:p>
      </dgm:t>
    </dgm:pt>
    <dgm:pt modelId="{E1C11D18-166B-404D-BFDC-398AFD816690}">
      <dgm:prSet phldrT="[Текст]"/>
      <dgm:spPr/>
      <dgm:t>
        <a:bodyPr/>
        <a:lstStyle/>
        <a:p>
          <a:r>
            <a:rPr lang="ru-RU" dirty="0" smtClean="0"/>
            <a:t>Методика социальной пробы</a:t>
          </a:r>
          <a:endParaRPr lang="ru-RU" dirty="0"/>
        </a:p>
      </dgm:t>
    </dgm:pt>
    <dgm:pt modelId="{0EDDF1CF-29CD-4144-B0C9-162E7AB3CCD6}" type="parTrans" cxnId="{CA5A419A-7A2F-4500-89E7-0FCA729BB091}">
      <dgm:prSet/>
      <dgm:spPr/>
      <dgm:t>
        <a:bodyPr/>
        <a:lstStyle/>
        <a:p>
          <a:endParaRPr lang="ru-RU"/>
        </a:p>
      </dgm:t>
    </dgm:pt>
    <dgm:pt modelId="{77FD54DC-2019-42B1-A0B9-3D30FA3F5EA5}" type="sibTrans" cxnId="{CA5A419A-7A2F-4500-89E7-0FCA729BB091}">
      <dgm:prSet/>
      <dgm:spPr/>
      <dgm:t>
        <a:bodyPr/>
        <a:lstStyle/>
        <a:p>
          <a:endParaRPr lang="ru-RU"/>
        </a:p>
      </dgm:t>
    </dgm:pt>
    <dgm:pt modelId="{EA213A01-1809-4A50-A7F7-D4D13C4E0CD1}" type="pres">
      <dgm:prSet presAssocID="{72180305-4B56-4C1C-AA62-D40AF208339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F564A9-BF36-4B1D-81DF-346F809F00F4}" type="pres">
      <dgm:prSet presAssocID="{72180305-4B56-4C1C-AA62-D40AF2083391}" presName="dummyMaxCanvas" presStyleCnt="0">
        <dgm:presLayoutVars/>
      </dgm:prSet>
      <dgm:spPr/>
    </dgm:pt>
    <dgm:pt modelId="{98089A26-F7DE-416C-A4F6-49CE6E21F4F7}" type="pres">
      <dgm:prSet presAssocID="{72180305-4B56-4C1C-AA62-D40AF2083391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1651A-FDFD-4D46-B7BB-F097A4467D70}" type="pres">
      <dgm:prSet presAssocID="{72180305-4B56-4C1C-AA62-D40AF2083391}" presName="TwoNodes_2" presStyleLbl="node1" presStyleIdx="1" presStyleCnt="2" custLinFactNeighborX="-185" custLinFactNeighborY="-6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3BA6A-3FB9-422E-82EC-23B8DB68E148}" type="pres">
      <dgm:prSet presAssocID="{72180305-4B56-4C1C-AA62-D40AF2083391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BAB6A-006A-4755-A9B5-466AFCA7166E}" type="pres">
      <dgm:prSet presAssocID="{72180305-4B56-4C1C-AA62-D40AF2083391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228E8-5A76-4A43-9871-2EF087CA350D}" type="pres">
      <dgm:prSet presAssocID="{72180305-4B56-4C1C-AA62-D40AF2083391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5A419A-7A2F-4500-89E7-0FCA729BB091}" srcId="{72180305-4B56-4C1C-AA62-D40AF2083391}" destId="{E1C11D18-166B-404D-BFDC-398AFD816690}" srcOrd="1" destOrd="0" parTransId="{0EDDF1CF-29CD-4144-B0C9-162E7AB3CCD6}" sibTransId="{77FD54DC-2019-42B1-A0B9-3D30FA3F5EA5}"/>
    <dgm:cxn modelId="{1D73906C-F508-46EB-AF2F-E9F7E78F1474}" type="presOf" srcId="{72180305-4B56-4C1C-AA62-D40AF2083391}" destId="{EA213A01-1809-4A50-A7F7-D4D13C4E0CD1}" srcOrd="0" destOrd="0" presId="urn:microsoft.com/office/officeart/2005/8/layout/vProcess5"/>
    <dgm:cxn modelId="{111DAD06-D425-452B-BAF1-B26B72EE32E6}" type="presOf" srcId="{E1C11D18-166B-404D-BFDC-398AFD816690}" destId="{D0B228E8-5A76-4A43-9871-2EF087CA350D}" srcOrd="1" destOrd="0" presId="urn:microsoft.com/office/officeart/2005/8/layout/vProcess5"/>
    <dgm:cxn modelId="{C7B4A05F-7472-4AEE-BE27-F3CF3CB23F17}" type="presOf" srcId="{9DEDA346-4FA4-44F6-9C6E-AADEE59E5630}" destId="{E18BAB6A-006A-4755-A9B5-466AFCA7166E}" srcOrd="1" destOrd="0" presId="urn:microsoft.com/office/officeart/2005/8/layout/vProcess5"/>
    <dgm:cxn modelId="{17528926-2C48-4FAC-9EFB-37EBD916814E}" type="presOf" srcId="{E1C11D18-166B-404D-BFDC-398AFD816690}" destId="{2881651A-FDFD-4D46-B7BB-F097A4467D70}" srcOrd="0" destOrd="0" presId="urn:microsoft.com/office/officeart/2005/8/layout/vProcess5"/>
    <dgm:cxn modelId="{7FD6F091-1E12-45FC-A2BE-0219F29FB328}" type="presOf" srcId="{9DEDA346-4FA4-44F6-9C6E-AADEE59E5630}" destId="{98089A26-F7DE-416C-A4F6-49CE6E21F4F7}" srcOrd="0" destOrd="0" presId="urn:microsoft.com/office/officeart/2005/8/layout/vProcess5"/>
    <dgm:cxn modelId="{62EA6AFC-5C9C-4D16-B1DA-C1B725886538}" srcId="{72180305-4B56-4C1C-AA62-D40AF2083391}" destId="{9DEDA346-4FA4-44F6-9C6E-AADEE59E5630}" srcOrd="0" destOrd="0" parTransId="{FCE572EA-83F6-4128-83F4-DF4961D145D5}" sibTransId="{B0B6BC22-0AF6-4103-B882-9A5284A37DCE}"/>
    <dgm:cxn modelId="{297FB5D6-17E3-4414-AC63-74C2F4ABFE44}" type="presOf" srcId="{B0B6BC22-0AF6-4103-B882-9A5284A37DCE}" destId="{6503BA6A-3FB9-422E-82EC-23B8DB68E148}" srcOrd="0" destOrd="0" presId="urn:microsoft.com/office/officeart/2005/8/layout/vProcess5"/>
    <dgm:cxn modelId="{AB667CC4-9853-48E1-AB39-CDEF6474AAE2}" type="presParOf" srcId="{EA213A01-1809-4A50-A7F7-D4D13C4E0CD1}" destId="{99F564A9-BF36-4B1D-81DF-346F809F00F4}" srcOrd="0" destOrd="0" presId="urn:microsoft.com/office/officeart/2005/8/layout/vProcess5"/>
    <dgm:cxn modelId="{698478BF-FE05-4CC2-A875-44A1F8E47D24}" type="presParOf" srcId="{EA213A01-1809-4A50-A7F7-D4D13C4E0CD1}" destId="{98089A26-F7DE-416C-A4F6-49CE6E21F4F7}" srcOrd="1" destOrd="0" presId="urn:microsoft.com/office/officeart/2005/8/layout/vProcess5"/>
    <dgm:cxn modelId="{2AF96E8F-4B37-4109-AEC6-61896242000F}" type="presParOf" srcId="{EA213A01-1809-4A50-A7F7-D4D13C4E0CD1}" destId="{2881651A-FDFD-4D46-B7BB-F097A4467D70}" srcOrd="2" destOrd="0" presId="urn:microsoft.com/office/officeart/2005/8/layout/vProcess5"/>
    <dgm:cxn modelId="{F7CDBFD7-AB48-47C5-B142-AF3D816AD5A0}" type="presParOf" srcId="{EA213A01-1809-4A50-A7F7-D4D13C4E0CD1}" destId="{6503BA6A-3FB9-422E-82EC-23B8DB68E148}" srcOrd="3" destOrd="0" presId="urn:microsoft.com/office/officeart/2005/8/layout/vProcess5"/>
    <dgm:cxn modelId="{7F02C72D-9B3E-49E4-A33C-BFA8B9762B43}" type="presParOf" srcId="{EA213A01-1809-4A50-A7F7-D4D13C4E0CD1}" destId="{E18BAB6A-006A-4755-A9B5-466AFCA7166E}" srcOrd="4" destOrd="0" presId="urn:microsoft.com/office/officeart/2005/8/layout/vProcess5"/>
    <dgm:cxn modelId="{0318BA83-648D-4710-BBF3-A3E84798742E}" type="presParOf" srcId="{EA213A01-1809-4A50-A7F7-D4D13C4E0CD1}" destId="{D0B228E8-5A76-4A43-9871-2EF087CA350D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7B2044-A27D-4698-A766-0ED6901CD3C7}" type="doc">
      <dgm:prSet loTypeId="urn:microsoft.com/office/officeart/2005/8/layout/vList3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0CAD18-3FD5-4F14-9BEE-896E81DCD969}">
      <dgm:prSet phldrT="[Текст]"/>
      <dgm:spPr/>
      <dgm:t>
        <a:bodyPr/>
        <a:lstStyle/>
        <a:p>
          <a:r>
            <a:rPr lang="ru-RU" dirty="0" smtClean="0"/>
            <a:t>Новые требования к результатам обучения:</a:t>
          </a:r>
          <a:endParaRPr lang="ru-RU" dirty="0"/>
        </a:p>
      </dgm:t>
    </dgm:pt>
    <dgm:pt modelId="{359FDEA0-0352-4767-9CB8-7FD3A334B8F7}" type="parTrans" cxnId="{738D18FF-BA21-4AB5-AC91-99DEEF0A5493}">
      <dgm:prSet/>
      <dgm:spPr/>
      <dgm:t>
        <a:bodyPr/>
        <a:lstStyle/>
        <a:p>
          <a:endParaRPr lang="ru-RU"/>
        </a:p>
      </dgm:t>
    </dgm:pt>
    <dgm:pt modelId="{221B374C-64C5-43D4-B8D5-C4E227A9EE43}" type="sibTrans" cxnId="{738D18FF-BA21-4AB5-AC91-99DEEF0A5493}">
      <dgm:prSet/>
      <dgm:spPr/>
      <dgm:t>
        <a:bodyPr/>
        <a:lstStyle/>
        <a:p>
          <a:endParaRPr lang="ru-RU"/>
        </a:p>
      </dgm:t>
    </dgm:pt>
    <dgm:pt modelId="{EDFE69E5-A558-4FE9-9373-6B83176F3BF2}">
      <dgm:prSet phldrT="[Текст]"/>
      <dgm:spPr/>
      <dgm:t>
        <a:bodyPr/>
        <a:lstStyle/>
        <a:p>
          <a:r>
            <a:rPr lang="ru-RU" dirty="0" smtClean="0"/>
            <a:t>познание</a:t>
          </a:r>
          <a:endParaRPr lang="ru-RU" dirty="0"/>
        </a:p>
      </dgm:t>
    </dgm:pt>
    <dgm:pt modelId="{8BCDE75A-BB5A-46CA-AD83-A393891762ED}" type="parTrans" cxnId="{B83177B9-CD13-4C3E-824D-9CA9D991E779}">
      <dgm:prSet/>
      <dgm:spPr/>
      <dgm:t>
        <a:bodyPr/>
        <a:lstStyle/>
        <a:p>
          <a:endParaRPr lang="ru-RU"/>
        </a:p>
      </dgm:t>
    </dgm:pt>
    <dgm:pt modelId="{0024F4AF-7297-4016-887B-B7016B9E46FA}" type="sibTrans" cxnId="{B83177B9-CD13-4C3E-824D-9CA9D991E779}">
      <dgm:prSet/>
      <dgm:spPr/>
      <dgm:t>
        <a:bodyPr/>
        <a:lstStyle/>
        <a:p>
          <a:endParaRPr lang="ru-RU"/>
        </a:p>
      </dgm:t>
    </dgm:pt>
    <dgm:pt modelId="{1AD63459-B19D-454E-A9FF-7352272032D2}">
      <dgm:prSet phldrT="[Текст]"/>
      <dgm:spPr/>
      <dgm:t>
        <a:bodyPr/>
        <a:lstStyle/>
        <a:p>
          <a:r>
            <a:rPr lang="ru-RU" dirty="0" smtClean="0"/>
            <a:t>самовоспитание</a:t>
          </a:r>
          <a:endParaRPr lang="ru-RU" dirty="0"/>
        </a:p>
      </dgm:t>
    </dgm:pt>
    <dgm:pt modelId="{73F8D167-0BFB-4416-9600-2DCC19290EDD}" type="parTrans" cxnId="{5F73BD90-BFA4-443C-AFBB-B34C2C86E0B8}">
      <dgm:prSet/>
      <dgm:spPr/>
      <dgm:t>
        <a:bodyPr/>
        <a:lstStyle/>
        <a:p>
          <a:endParaRPr lang="ru-RU"/>
        </a:p>
      </dgm:t>
    </dgm:pt>
    <dgm:pt modelId="{CAF54A57-F1A0-4D82-BB47-A7F3C477814F}" type="sibTrans" cxnId="{5F73BD90-BFA4-443C-AFBB-B34C2C86E0B8}">
      <dgm:prSet/>
      <dgm:spPr/>
      <dgm:t>
        <a:bodyPr/>
        <a:lstStyle/>
        <a:p>
          <a:endParaRPr lang="ru-RU"/>
        </a:p>
      </dgm:t>
    </dgm:pt>
    <dgm:pt modelId="{4F8854A2-9974-41C8-8174-C2BD21A00972}">
      <dgm:prSet phldrT="[Текст]"/>
      <dgm:spPr/>
      <dgm:t>
        <a:bodyPr/>
        <a:lstStyle/>
        <a:p>
          <a:pPr algn="l"/>
          <a:r>
            <a:rPr lang="ru-RU" dirty="0" smtClean="0"/>
            <a:t>Организация обучения остаётся прежней: </a:t>
          </a:r>
          <a:r>
            <a:rPr lang="ru-RU" u="none" dirty="0" smtClean="0"/>
            <a:t>классно – урочная система. </a:t>
          </a:r>
          <a:endParaRPr lang="ru-RU" u="none" dirty="0"/>
        </a:p>
      </dgm:t>
    </dgm:pt>
    <dgm:pt modelId="{3F4FA786-63D6-4443-BEA2-9225BAF3B134}" type="parTrans" cxnId="{C55A039B-1BEA-41D6-945A-9B1C5DCCDEAD}">
      <dgm:prSet/>
      <dgm:spPr/>
      <dgm:t>
        <a:bodyPr/>
        <a:lstStyle/>
        <a:p>
          <a:endParaRPr lang="ru-RU"/>
        </a:p>
      </dgm:t>
    </dgm:pt>
    <dgm:pt modelId="{CCC8B44C-FC02-49CE-AAB1-04969B94D8D8}" type="sibTrans" cxnId="{C55A039B-1BEA-41D6-945A-9B1C5DCCDEAD}">
      <dgm:prSet/>
      <dgm:spPr/>
      <dgm:t>
        <a:bodyPr/>
        <a:lstStyle/>
        <a:p>
          <a:endParaRPr lang="ru-RU"/>
        </a:p>
      </dgm:t>
    </dgm:pt>
    <dgm:pt modelId="{20DD05DA-B0EE-4773-BCC9-6DE5A9A17F58}">
      <dgm:prSet phldrT="[Текст]"/>
      <dgm:spPr/>
      <dgm:t>
        <a:bodyPr/>
        <a:lstStyle/>
        <a:p>
          <a:r>
            <a:rPr lang="ru-RU" dirty="0" smtClean="0"/>
            <a:t>саморазвитие</a:t>
          </a:r>
          <a:endParaRPr lang="ru-RU" dirty="0"/>
        </a:p>
      </dgm:t>
    </dgm:pt>
    <dgm:pt modelId="{6E11A7EE-D148-4200-8122-9FEC927BE6B1}" type="parTrans" cxnId="{57672CE7-7CBC-4D36-8B31-42337A5D2BD3}">
      <dgm:prSet/>
      <dgm:spPr/>
      <dgm:t>
        <a:bodyPr/>
        <a:lstStyle/>
        <a:p>
          <a:endParaRPr lang="ru-RU"/>
        </a:p>
      </dgm:t>
    </dgm:pt>
    <dgm:pt modelId="{E45E954A-FD2A-4F43-888E-032F47AFC28A}" type="sibTrans" cxnId="{57672CE7-7CBC-4D36-8B31-42337A5D2BD3}">
      <dgm:prSet/>
      <dgm:spPr/>
      <dgm:t>
        <a:bodyPr/>
        <a:lstStyle/>
        <a:p>
          <a:endParaRPr lang="ru-RU"/>
        </a:p>
      </dgm:t>
    </dgm:pt>
    <dgm:pt modelId="{245A3D19-0315-4A84-B0DD-D46650FBD78F}">
      <dgm:prSet/>
      <dgm:spPr/>
      <dgm:t>
        <a:bodyPr/>
        <a:lstStyle/>
        <a:p>
          <a:pPr algn="l"/>
          <a:r>
            <a:rPr lang="ru-RU" dirty="0" smtClean="0"/>
            <a:t>Школа должна эффективней, чем сегодня, содействовать успешной социализации личности.</a:t>
          </a:r>
        </a:p>
      </dgm:t>
    </dgm:pt>
    <dgm:pt modelId="{3FADB028-77F8-486C-A2C1-A83BE7D4FCD7}" type="parTrans" cxnId="{C69E760B-28A4-4D70-A8E8-9E2C7B5EA670}">
      <dgm:prSet/>
      <dgm:spPr/>
      <dgm:t>
        <a:bodyPr/>
        <a:lstStyle/>
        <a:p>
          <a:endParaRPr lang="ru-RU"/>
        </a:p>
      </dgm:t>
    </dgm:pt>
    <dgm:pt modelId="{E70E0639-5BD7-48A6-BBCA-CD743BAC8B62}" type="sibTrans" cxnId="{C69E760B-28A4-4D70-A8E8-9E2C7B5EA670}">
      <dgm:prSet/>
      <dgm:spPr/>
      <dgm:t>
        <a:bodyPr/>
        <a:lstStyle/>
        <a:p>
          <a:endParaRPr lang="ru-RU"/>
        </a:p>
      </dgm:t>
    </dgm:pt>
    <dgm:pt modelId="{3E6D0F63-647B-4100-BC08-84D4C07DCA2C}">
      <dgm:prSet/>
      <dgm:spPr/>
      <dgm:t>
        <a:bodyPr/>
        <a:lstStyle/>
        <a:p>
          <a:pPr algn="l"/>
          <a:r>
            <a:rPr lang="ru-RU" dirty="0" smtClean="0"/>
            <a:t>От  </a:t>
          </a:r>
          <a:r>
            <a:rPr lang="ru-RU" b="1" dirty="0" smtClean="0"/>
            <a:t>передачи суммы знаний -  к РАЗВИТИЮ личности </a:t>
          </a:r>
          <a:r>
            <a:rPr lang="ru-RU" b="1" dirty="0" err="1" smtClean="0"/>
            <a:t>обучащегося</a:t>
          </a:r>
          <a:r>
            <a:rPr lang="ru-RU" dirty="0" smtClean="0"/>
            <a:t> на основе освоения способов действий.</a:t>
          </a:r>
          <a:endParaRPr lang="ru-RU" dirty="0"/>
        </a:p>
      </dgm:t>
    </dgm:pt>
    <dgm:pt modelId="{C02A9023-616E-4243-858E-9F6DB575085E}" type="parTrans" cxnId="{37BB7B67-5F83-492B-8BFE-403F0B704138}">
      <dgm:prSet/>
      <dgm:spPr/>
      <dgm:t>
        <a:bodyPr/>
        <a:lstStyle/>
        <a:p>
          <a:endParaRPr lang="ru-RU"/>
        </a:p>
      </dgm:t>
    </dgm:pt>
    <dgm:pt modelId="{610AE498-395F-4FA3-8A52-E127E64BFE6D}" type="sibTrans" cxnId="{37BB7B67-5F83-492B-8BFE-403F0B704138}">
      <dgm:prSet/>
      <dgm:spPr/>
      <dgm:t>
        <a:bodyPr/>
        <a:lstStyle/>
        <a:p>
          <a:endParaRPr lang="ru-RU"/>
        </a:p>
      </dgm:t>
    </dgm:pt>
    <dgm:pt modelId="{0FD956A4-D3F4-4DD5-8CF0-4BBDA60A96CA}" type="pres">
      <dgm:prSet presAssocID="{887B2044-A27D-4698-A766-0ED6901CD3C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FA79B5-F2EF-4AEA-9077-6B746E039620}" type="pres">
      <dgm:prSet presAssocID="{420CAD18-3FD5-4F14-9BEE-896E81DCD969}" presName="composite" presStyleCnt="0"/>
      <dgm:spPr/>
    </dgm:pt>
    <dgm:pt modelId="{BCE6F32F-9112-4511-AB2C-26DAC63A7E75}" type="pres">
      <dgm:prSet presAssocID="{420CAD18-3FD5-4F14-9BEE-896E81DCD969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29A5F41-F0E0-4A2F-8F35-DAC1A09FE24F}" type="pres">
      <dgm:prSet presAssocID="{420CAD18-3FD5-4F14-9BEE-896E81DCD969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79D82-8D82-4924-A952-3C8122FFD54C}" type="pres">
      <dgm:prSet presAssocID="{221B374C-64C5-43D4-B8D5-C4E227A9EE43}" presName="spacing" presStyleCnt="0"/>
      <dgm:spPr/>
    </dgm:pt>
    <dgm:pt modelId="{45E6AFD2-CDD2-495E-903F-BDBA19DB8B83}" type="pres">
      <dgm:prSet presAssocID="{4F8854A2-9974-41C8-8174-C2BD21A00972}" presName="composite" presStyleCnt="0"/>
      <dgm:spPr/>
    </dgm:pt>
    <dgm:pt modelId="{F93E095A-7491-4801-8947-884FA3930D01}" type="pres">
      <dgm:prSet presAssocID="{4F8854A2-9974-41C8-8174-C2BD21A00972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3A663DA-968A-4756-A871-3CD464F33E86}" type="pres">
      <dgm:prSet presAssocID="{4F8854A2-9974-41C8-8174-C2BD21A00972}" presName="txShp" presStyleLbl="node1" presStyleIdx="1" presStyleCnt="4" custLinFactNeighborX="144" custLinFactNeighborY="-2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AF677-E1CE-4261-8C60-03794165DC21}" type="pres">
      <dgm:prSet presAssocID="{CCC8B44C-FC02-49CE-AAB1-04969B94D8D8}" presName="spacing" presStyleCnt="0"/>
      <dgm:spPr/>
    </dgm:pt>
    <dgm:pt modelId="{C2BEE33D-A3B1-433F-BA39-3C391440C623}" type="pres">
      <dgm:prSet presAssocID="{3E6D0F63-647B-4100-BC08-84D4C07DCA2C}" presName="composite" presStyleCnt="0"/>
      <dgm:spPr/>
    </dgm:pt>
    <dgm:pt modelId="{AFE9171E-4271-4164-89CD-A571ACDA0C58}" type="pres">
      <dgm:prSet presAssocID="{3E6D0F63-647B-4100-BC08-84D4C07DCA2C}" presName="imgShp" presStyleLbl="fgImgPlace1" presStyleIdx="2" presStyleCnt="4" custLinFactNeighborX="-1829" custLinFactNeighborY="-208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5E4F6AA-9706-4A4D-A7C1-E5DC81AA177B}" type="pres">
      <dgm:prSet presAssocID="{3E6D0F63-647B-4100-BC08-84D4C07DCA2C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18792E-76BA-4CC3-93F1-30384D0539E5}" type="pres">
      <dgm:prSet presAssocID="{610AE498-395F-4FA3-8A52-E127E64BFE6D}" presName="spacing" presStyleCnt="0"/>
      <dgm:spPr/>
    </dgm:pt>
    <dgm:pt modelId="{DF9544F0-601F-4667-B108-9B007F55626F}" type="pres">
      <dgm:prSet presAssocID="{245A3D19-0315-4A84-B0DD-D46650FBD78F}" presName="composite" presStyleCnt="0"/>
      <dgm:spPr/>
    </dgm:pt>
    <dgm:pt modelId="{BCAFAB11-E241-4CE7-8C48-757F447E607F}" type="pres">
      <dgm:prSet presAssocID="{245A3D19-0315-4A84-B0DD-D46650FBD78F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1661326-8BD7-4AEC-B12A-74D368AC0B8F}" type="pres">
      <dgm:prSet presAssocID="{245A3D19-0315-4A84-B0DD-D46650FBD78F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4D911B-9017-47E3-BE31-A3A5213CC0C3}" type="presOf" srcId="{887B2044-A27D-4698-A766-0ED6901CD3C7}" destId="{0FD956A4-D3F4-4DD5-8CF0-4BBDA60A96CA}" srcOrd="0" destOrd="0" presId="urn:microsoft.com/office/officeart/2005/8/layout/vList3#1"/>
    <dgm:cxn modelId="{86198F0E-549B-4AB5-A36E-5DDE8C6B995E}" type="presOf" srcId="{420CAD18-3FD5-4F14-9BEE-896E81DCD969}" destId="{329A5F41-F0E0-4A2F-8F35-DAC1A09FE24F}" srcOrd="0" destOrd="0" presId="urn:microsoft.com/office/officeart/2005/8/layout/vList3#1"/>
    <dgm:cxn modelId="{B83177B9-CD13-4C3E-824D-9CA9D991E779}" srcId="{420CAD18-3FD5-4F14-9BEE-896E81DCD969}" destId="{EDFE69E5-A558-4FE9-9373-6B83176F3BF2}" srcOrd="0" destOrd="0" parTransId="{8BCDE75A-BB5A-46CA-AD83-A393891762ED}" sibTransId="{0024F4AF-7297-4016-887B-B7016B9E46FA}"/>
    <dgm:cxn modelId="{C55A039B-1BEA-41D6-945A-9B1C5DCCDEAD}" srcId="{887B2044-A27D-4698-A766-0ED6901CD3C7}" destId="{4F8854A2-9974-41C8-8174-C2BD21A00972}" srcOrd="1" destOrd="0" parTransId="{3F4FA786-63D6-4443-BEA2-9225BAF3B134}" sibTransId="{CCC8B44C-FC02-49CE-AAB1-04969B94D8D8}"/>
    <dgm:cxn modelId="{6BFF986F-3E9B-40D9-982C-8A428ED6A50F}" type="presOf" srcId="{3E6D0F63-647B-4100-BC08-84D4C07DCA2C}" destId="{35E4F6AA-9706-4A4D-A7C1-E5DC81AA177B}" srcOrd="0" destOrd="0" presId="urn:microsoft.com/office/officeart/2005/8/layout/vList3#1"/>
    <dgm:cxn modelId="{11C808B8-11C1-4D63-995A-811CF9BB8ED8}" type="presOf" srcId="{4F8854A2-9974-41C8-8174-C2BD21A00972}" destId="{A3A663DA-968A-4756-A871-3CD464F33E86}" srcOrd="0" destOrd="0" presId="urn:microsoft.com/office/officeart/2005/8/layout/vList3#1"/>
    <dgm:cxn modelId="{36A263FF-E22C-456B-A5D2-74E4A58E8804}" type="presOf" srcId="{1AD63459-B19D-454E-A9FF-7352272032D2}" destId="{329A5F41-F0E0-4A2F-8F35-DAC1A09FE24F}" srcOrd="0" destOrd="2" presId="urn:microsoft.com/office/officeart/2005/8/layout/vList3#1"/>
    <dgm:cxn modelId="{BCB21CB4-EDFA-42C3-8563-3A43B4F869E1}" type="presOf" srcId="{245A3D19-0315-4A84-B0DD-D46650FBD78F}" destId="{11661326-8BD7-4AEC-B12A-74D368AC0B8F}" srcOrd="0" destOrd="0" presId="urn:microsoft.com/office/officeart/2005/8/layout/vList3#1"/>
    <dgm:cxn modelId="{738D18FF-BA21-4AB5-AC91-99DEEF0A5493}" srcId="{887B2044-A27D-4698-A766-0ED6901CD3C7}" destId="{420CAD18-3FD5-4F14-9BEE-896E81DCD969}" srcOrd="0" destOrd="0" parTransId="{359FDEA0-0352-4767-9CB8-7FD3A334B8F7}" sibTransId="{221B374C-64C5-43D4-B8D5-C4E227A9EE43}"/>
    <dgm:cxn modelId="{5F73BD90-BFA4-443C-AFBB-B34C2C86E0B8}" srcId="{420CAD18-3FD5-4F14-9BEE-896E81DCD969}" destId="{1AD63459-B19D-454E-A9FF-7352272032D2}" srcOrd="1" destOrd="0" parTransId="{73F8D167-0BFB-4416-9600-2DCC19290EDD}" sibTransId="{CAF54A57-F1A0-4D82-BB47-A7F3C477814F}"/>
    <dgm:cxn modelId="{C69E760B-28A4-4D70-A8E8-9E2C7B5EA670}" srcId="{887B2044-A27D-4698-A766-0ED6901CD3C7}" destId="{245A3D19-0315-4A84-B0DD-D46650FBD78F}" srcOrd="3" destOrd="0" parTransId="{3FADB028-77F8-486C-A2C1-A83BE7D4FCD7}" sibTransId="{E70E0639-5BD7-48A6-BBCA-CD743BAC8B62}"/>
    <dgm:cxn modelId="{0C9F85B8-97D1-4F75-AFDC-52EED0208AE3}" type="presOf" srcId="{EDFE69E5-A558-4FE9-9373-6B83176F3BF2}" destId="{329A5F41-F0E0-4A2F-8F35-DAC1A09FE24F}" srcOrd="0" destOrd="1" presId="urn:microsoft.com/office/officeart/2005/8/layout/vList3#1"/>
    <dgm:cxn modelId="{B5057692-1B7D-48BE-9C3F-7F1480E3C183}" type="presOf" srcId="{20DD05DA-B0EE-4773-BCC9-6DE5A9A17F58}" destId="{329A5F41-F0E0-4A2F-8F35-DAC1A09FE24F}" srcOrd="0" destOrd="3" presId="urn:microsoft.com/office/officeart/2005/8/layout/vList3#1"/>
    <dgm:cxn modelId="{57672CE7-7CBC-4D36-8B31-42337A5D2BD3}" srcId="{420CAD18-3FD5-4F14-9BEE-896E81DCD969}" destId="{20DD05DA-B0EE-4773-BCC9-6DE5A9A17F58}" srcOrd="2" destOrd="0" parTransId="{6E11A7EE-D148-4200-8122-9FEC927BE6B1}" sibTransId="{E45E954A-FD2A-4F43-888E-032F47AFC28A}"/>
    <dgm:cxn modelId="{37BB7B67-5F83-492B-8BFE-403F0B704138}" srcId="{887B2044-A27D-4698-A766-0ED6901CD3C7}" destId="{3E6D0F63-647B-4100-BC08-84D4C07DCA2C}" srcOrd="2" destOrd="0" parTransId="{C02A9023-616E-4243-858E-9F6DB575085E}" sibTransId="{610AE498-395F-4FA3-8A52-E127E64BFE6D}"/>
    <dgm:cxn modelId="{2F0023DA-962F-45C3-AC24-C6C7FA0B54A2}" type="presParOf" srcId="{0FD956A4-D3F4-4DD5-8CF0-4BBDA60A96CA}" destId="{1DFA79B5-F2EF-4AEA-9077-6B746E039620}" srcOrd="0" destOrd="0" presId="urn:microsoft.com/office/officeart/2005/8/layout/vList3#1"/>
    <dgm:cxn modelId="{8D750182-FEA6-4F16-A510-3B73D79CE550}" type="presParOf" srcId="{1DFA79B5-F2EF-4AEA-9077-6B746E039620}" destId="{BCE6F32F-9112-4511-AB2C-26DAC63A7E75}" srcOrd="0" destOrd="0" presId="urn:microsoft.com/office/officeart/2005/8/layout/vList3#1"/>
    <dgm:cxn modelId="{1D38DA1A-FA2F-4C7E-9F85-82C23B24C2D8}" type="presParOf" srcId="{1DFA79B5-F2EF-4AEA-9077-6B746E039620}" destId="{329A5F41-F0E0-4A2F-8F35-DAC1A09FE24F}" srcOrd="1" destOrd="0" presId="urn:microsoft.com/office/officeart/2005/8/layout/vList3#1"/>
    <dgm:cxn modelId="{9B472907-279C-4EB8-97CF-9D893FAB825F}" type="presParOf" srcId="{0FD956A4-D3F4-4DD5-8CF0-4BBDA60A96CA}" destId="{F3A79D82-8D82-4924-A952-3C8122FFD54C}" srcOrd="1" destOrd="0" presId="urn:microsoft.com/office/officeart/2005/8/layout/vList3#1"/>
    <dgm:cxn modelId="{6C75E010-BB34-4A78-9C49-26F95104A18F}" type="presParOf" srcId="{0FD956A4-D3F4-4DD5-8CF0-4BBDA60A96CA}" destId="{45E6AFD2-CDD2-495E-903F-BDBA19DB8B83}" srcOrd="2" destOrd="0" presId="urn:microsoft.com/office/officeart/2005/8/layout/vList3#1"/>
    <dgm:cxn modelId="{60FFA88B-0043-4F12-B985-19DDC94B3032}" type="presParOf" srcId="{45E6AFD2-CDD2-495E-903F-BDBA19DB8B83}" destId="{F93E095A-7491-4801-8947-884FA3930D01}" srcOrd="0" destOrd="0" presId="urn:microsoft.com/office/officeart/2005/8/layout/vList3#1"/>
    <dgm:cxn modelId="{704DC2F3-E1E4-4103-BD37-C4E5BF2C4EB4}" type="presParOf" srcId="{45E6AFD2-CDD2-495E-903F-BDBA19DB8B83}" destId="{A3A663DA-968A-4756-A871-3CD464F33E86}" srcOrd="1" destOrd="0" presId="urn:microsoft.com/office/officeart/2005/8/layout/vList3#1"/>
    <dgm:cxn modelId="{84EA06F4-C7CC-4387-958F-0383C48C8CDF}" type="presParOf" srcId="{0FD956A4-D3F4-4DD5-8CF0-4BBDA60A96CA}" destId="{840AF677-E1CE-4261-8C60-03794165DC21}" srcOrd="3" destOrd="0" presId="urn:microsoft.com/office/officeart/2005/8/layout/vList3#1"/>
    <dgm:cxn modelId="{FD929EA1-87B1-4559-97B0-29A58D811F27}" type="presParOf" srcId="{0FD956A4-D3F4-4DD5-8CF0-4BBDA60A96CA}" destId="{C2BEE33D-A3B1-433F-BA39-3C391440C623}" srcOrd="4" destOrd="0" presId="urn:microsoft.com/office/officeart/2005/8/layout/vList3#1"/>
    <dgm:cxn modelId="{1B45F187-90E0-420B-B763-3C7835A62D98}" type="presParOf" srcId="{C2BEE33D-A3B1-433F-BA39-3C391440C623}" destId="{AFE9171E-4271-4164-89CD-A571ACDA0C58}" srcOrd="0" destOrd="0" presId="urn:microsoft.com/office/officeart/2005/8/layout/vList3#1"/>
    <dgm:cxn modelId="{22B73FE6-CA06-43FA-B095-30FD62FC70FD}" type="presParOf" srcId="{C2BEE33D-A3B1-433F-BA39-3C391440C623}" destId="{35E4F6AA-9706-4A4D-A7C1-E5DC81AA177B}" srcOrd="1" destOrd="0" presId="urn:microsoft.com/office/officeart/2005/8/layout/vList3#1"/>
    <dgm:cxn modelId="{27A1E715-4DC7-4B24-A931-9B93CFE3FF9A}" type="presParOf" srcId="{0FD956A4-D3F4-4DD5-8CF0-4BBDA60A96CA}" destId="{0118792E-76BA-4CC3-93F1-30384D0539E5}" srcOrd="5" destOrd="0" presId="urn:microsoft.com/office/officeart/2005/8/layout/vList3#1"/>
    <dgm:cxn modelId="{2B9BF2C2-92F2-47C5-8E49-9467B5D3039E}" type="presParOf" srcId="{0FD956A4-D3F4-4DD5-8CF0-4BBDA60A96CA}" destId="{DF9544F0-601F-4667-B108-9B007F55626F}" srcOrd="6" destOrd="0" presId="urn:microsoft.com/office/officeart/2005/8/layout/vList3#1"/>
    <dgm:cxn modelId="{186CDB29-5997-4AD8-B3F9-2A2735EE9139}" type="presParOf" srcId="{DF9544F0-601F-4667-B108-9B007F55626F}" destId="{BCAFAB11-E241-4CE7-8C48-757F447E607F}" srcOrd="0" destOrd="0" presId="urn:microsoft.com/office/officeart/2005/8/layout/vList3#1"/>
    <dgm:cxn modelId="{4134F290-B501-4F50-A456-2FC397E0AA40}" type="presParOf" srcId="{DF9544F0-601F-4667-B108-9B007F55626F}" destId="{11661326-8BD7-4AEC-B12A-74D368AC0B8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9AEB3E-6E4E-4842-89EA-785267B661E9}" type="doc">
      <dgm:prSet loTypeId="urn:microsoft.com/office/officeart/2005/8/layout/vList4#1" loCatId="list" qsTypeId="urn:microsoft.com/office/officeart/2005/8/quickstyle/3d2#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A44377D4-AF66-474B-B054-DCD1632C472D}">
      <dgm:prSet/>
      <dgm:spPr/>
      <dgm:t>
        <a:bodyPr/>
        <a:lstStyle/>
        <a:p>
          <a:pPr algn="l"/>
          <a:r>
            <a:rPr lang="ru-RU" dirty="0" smtClean="0"/>
            <a:t>Большинство из обучающихся не владеют самыми главным умением - </a:t>
          </a:r>
          <a:r>
            <a:rPr lang="ru-RU" dirty="0" err="1" smtClean="0"/>
            <a:t>умением</a:t>
          </a:r>
          <a:r>
            <a:rPr lang="ru-RU" dirty="0" smtClean="0"/>
            <a:t> жить в современном мире, ориентироваться в любой жизненной ситуации.</a:t>
          </a:r>
        </a:p>
      </dgm:t>
    </dgm:pt>
    <dgm:pt modelId="{74E62935-B287-4456-8719-AF8C78159BF7}" type="parTrans" cxnId="{6A36F383-5F54-4118-8711-EFC8F69A0366}">
      <dgm:prSet/>
      <dgm:spPr/>
      <dgm:t>
        <a:bodyPr/>
        <a:lstStyle/>
        <a:p>
          <a:endParaRPr lang="ru-RU"/>
        </a:p>
      </dgm:t>
    </dgm:pt>
    <dgm:pt modelId="{E1FBF66F-C3A5-4E41-8E5F-AD05A77D5DB6}" type="sibTrans" cxnId="{6A36F383-5F54-4118-8711-EFC8F69A0366}">
      <dgm:prSet/>
      <dgm:spPr/>
      <dgm:t>
        <a:bodyPr/>
        <a:lstStyle/>
        <a:p>
          <a:endParaRPr lang="ru-RU"/>
        </a:p>
      </dgm:t>
    </dgm:pt>
    <dgm:pt modelId="{5043907D-04FA-497F-99F7-1B46AB690DA8}">
      <dgm:prSet/>
      <dgm:spPr/>
      <dgm:t>
        <a:bodyPr/>
        <a:lstStyle/>
        <a:p>
          <a:pPr algn="ctr"/>
          <a:r>
            <a:rPr lang="ru-RU" b="1" dirty="0" smtClean="0">
              <a:solidFill>
                <a:srgbClr val="FFFF00"/>
              </a:solidFill>
            </a:rPr>
            <a:t>Возможный путь решения проблемы:</a:t>
          </a:r>
        </a:p>
      </dgm:t>
    </dgm:pt>
    <dgm:pt modelId="{80584C49-50F7-4150-AF50-7EB307600549}" type="parTrans" cxnId="{1CDD08C0-99A1-40D5-AB46-8A6A854EE9A8}">
      <dgm:prSet/>
      <dgm:spPr/>
      <dgm:t>
        <a:bodyPr/>
        <a:lstStyle/>
        <a:p>
          <a:endParaRPr lang="ru-RU"/>
        </a:p>
      </dgm:t>
    </dgm:pt>
    <dgm:pt modelId="{927D8876-8672-471E-91F6-25AEFB3EF69D}" type="sibTrans" cxnId="{1CDD08C0-99A1-40D5-AB46-8A6A854EE9A8}">
      <dgm:prSet/>
      <dgm:spPr/>
      <dgm:t>
        <a:bodyPr/>
        <a:lstStyle/>
        <a:p>
          <a:endParaRPr lang="ru-RU"/>
        </a:p>
      </dgm:t>
    </dgm:pt>
    <dgm:pt modelId="{E37F8664-7DB3-40AC-AFAC-5D94AD18226A}">
      <dgm:prSet custT="1"/>
      <dgm:spPr/>
      <dgm:t>
        <a:bodyPr/>
        <a:lstStyle/>
        <a:p>
          <a:pPr algn="r"/>
          <a:r>
            <a:rPr lang="ru-RU" sz="2400" b="1" u="none" dirty="0" smtClean="0"/>
            <a:t>    метод погружения в       окружающую действительность - социальная проба.</a:t>
          </a:r>
        </a:p>
      </dgm:t>
    </dgm:pt>
    <dgm:pt modelId="{D6AA722F-7569-4461-A8D6-4597E5198DF3}" type="parTrans" cxnId="{6AD91E31-12FB-49F1-8985-02C3F006CF42}">
      <dgm:prSet/>
      <dgm:spPr/>
      <dgm:t>
        <a:bodyPr/>
        <a:lstStyle/>
        <a:p>
          <a:endParaRPr lang="ru-RU"/>
        </a:p>
      </dgm:t>
    </dgm:pt>
    <dgm:pt modelId="{B0AC005F-8BE9-45A4-B77E-FAC199A5466C}" type="sibTrans" cxnId="{6AD91E31-12FB-49F1-8985-02C3F006CF42}">
      <dgm:prSet/>
      <dgm:spPr/>
      <dgm:t>
        <a:bodyPr/>
        <a:lstStyle/>
        <a:p>
          <a:endParaRPr lang="ru-RU"/>
        </a:p>
      </dgm:t>
    </dgm:pt>
    <dgm:pt modelId="{A89528CC-6665-45DE-AF45-9FA50AD3E43A}" type="pres">
      <dgm:prSet presAssocID="{9D9AEB3E-6E4E-4842-89EA-785267B661E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F24A12-43E9-47F1-8969-D04169C932AC}" type="pres">
      <dgm:prSet presAssocID="{A44377D4-AF66-474B-B054-DCD1632C472D}" presName="comp" presStyleCnt="0"/>
      <dgm:spPr/>
    </dgm:pt>
    <dgm:pt modelId="{3E6946A0-0D19-4DF3-A827-6394FDF78F84}" type="pres">
      <dgm:prSet presAssocID="{A44377D4-AF66-474B-B054-DCD1632C472D}" presName="box" presStyleLbl="node1" presStyleIdx="0" presStyleCnt="3"/>
      <dgm:spPr/>
      <dgm:t>
        <a:bodyPr/>
        <a:lstStyle/>
        <a:p>
          <a:endParaRPr lang="ru-RU"/>
        </a:p>
      </dgm:t>
    </dgm:pt>
    <dgm:pt modelId="{4F6D80BB-B723-47E5-88C5-5AD696983C8A}" type="pres">
      <dgm:prSet presAssocID="{A44377D4-AF66-474B-B054-DCD1632C472D}" presName="img" presStyleLbl="fgImgPlace1" presStyleIdx="0" presStyleCnt="3" custFlipHor="1" custScaleX="32584" custScaleY="35483" custLinFactNeighborX="-27739" custLinFactNeighborY="-6049"/>
      <dgm:spPr/>
    </dgm:pt>
    <dgm:pt modelId="{CAD4E6B1-B82E-4108-AF2B-AD211DF950A4}" type="pres">
      <dgm:prSet presAssocID="{A44377D4-AF66-474B-B054-DCD1632C472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A8A2B-FC7B-4FC2-A49C-7BC130FA2448}" type="pres">
      <dgm:prSet presAssocID="{E1FBF66F-C3A5-4E41-8E5F-AD05A77D5DB6}" presName="spacer" presStyleCnt="0"/>
      <dgm:spPr/>
    </dgm:pt>
    <dgm:pt modelId="{B1BB6022-1982-4A41-8907-9BC0FBE32279}" type="pres">
      <dgm:prSet presAssocID="{5043907D-04FA-497F-99F7-1B46AB690DA8}" presName="comp" presStyleCnt="0"/>
      <dgm:spPr/>
    </dgm:pt>
    <dgm:pt modelId="{1AF55866-74EA-4E67-A219-ACD209A46E5F}" type="pres">
      <dgm:prSet presAssocID="{5043907D-04FA-497F-99F7-1B46AB690DA8}" presName="box" presStyleLbl="node1" presStyleIdx="1" presStyleCnt="3"/>
      <dgm:spPr/>
      <dgm:t>
        <a:bodyPr/>
        <a:lstStyle/>
        <a:p>
          <a:endParaRPr lang="ru-RU"/>
        </a:p>
      </dgm:t>
    </dgm:pt>
    <dgm:pt modelId="{B316248E-0D46-45D5-B542-6DA1AA62E3A9}" type="pres">
      <dgm:prSet presAssocID="{5043907D-04FA-497F-99F7-1B46AB690DA8}" presName="img" presStyleLbl="fgImgPlace1" presStyleIdx="1" presStyleCnt="3" custFlipVert="1" custFlipHor="0" custScaleX="35534" custScaleY="51613" custLinFactNeighborX="-26264" custLinFactNeighborY="-6452"/>
      <dgm:spPr/>
    </dgm:pt>
    <dgm:pt modelId="{D38D5386-A364-4A40-A294-45522B973F9D}" type="pres">
      <dgm:prSet presAssocID="{5043907D-04FA-497F-99F7-1B46AB690DA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98966-C0AC-4D48-8483-9F351E117DF4}" type="pres">
      <dgm:prSet presAssocID="{927D8876-8672-471E-91F6-25AEFB3EF69D}" presName="spacer" presStyleCnt="0"/>
      <dgm:spPr/>
    </dgm:pt>
    <dgm:pt modelId="{78228556-5C4A-4BCB-BF2E-BA6F0CFD0D22}" type="pres">
      <dgm:prSet presAssocID="{E37F8664-7DB3-40AC-AFAC-5D94AD18226A}" presName="comp" presStyleCnt="0"/>
      <dgm:spPr/>
    </dgm:pt>
    <dgm:pt modelId="{A5CA325C-3E74-4C5B-8BEB-9EBB1E8A6458}" type="pres">
      <dgm:prSet presAssocID="{E37F8664-7DB3-40AC-AFAC-5D94AD18226A}" presName="box" presStyleLbl="node1" presStyleIdx="2" presStyleCnt="3"/>
      <dgm:spPr/>
      <dgm:t>
        <a:bodyPr/>
        <a:lstStyle/>
        <a:p>
          <a:endParaRPr lang="ru-RU"/>
        </a:p>
      </dgm:t>
    </dgm:pt>
    <dgm:pt modelId="{70384FAF-DCF1-40B3-A09F-B8CF14A28B6B}" type="pres">
      <dgm:prSet presAssocID="{E37F8664-7DB3-40AC-AFAC-5D94AD18226A}" presName="img" presStyleLbl="fgImgPlace1" presStyleIdx="2" presStyleCnt="3" custScaleX="24298" custScaleY="68548" custLinFactNeighborX="-31882" custLinFactNeighborY="0"/>
      <dgm:spPr/>
    </dgm:pt>
    <dgm:pt modelId="{D78061C1-6847-42AC-88F8-CD814DF929B9}" type="pres">
      <dgm:prSet presAssocID="{E37F8664-7DB3-40AC-AFAC-5D94AD18226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A07CB7-E741-4341-AE3C-3F151D601B42}" type="presOf" srcId="{A44377D4-AF66-474B-B054-DCD1632C472D}" destId="{CAD4E6B1-B82E-4108-AF2B-AD211DF950A4}" srcOrd="1" destOrd="0" presId="urn:microsoft.com/office/officeart/2005/8/layout/vList4#1"/>
    <dgm:cxn modelId="{4E9189F9-D4BB-48A7-81F3-0A9E6143D99D}" type="presOf" srcId="{A44377D4-AF66-474B-B054-DCD1632C472D}" destId="{3E6946A0-0D19-4DF3-A827-6394FDF78F84}" srcOrd="0" destOrd="0" presId="urn:microsoft.com/office/officeart/2005/8/layout/vList4#1"/>
    <dgm:cxn modelId="{27EEA00D-348C-4893-8348-60BB6E03D736}" type="presOf" srcId="{E37F8664-7DB3-40AC-AFAC-5D94AD18226A}" destId="{A5CA325C-3E74-4C5B-8BEB-9EBB1E8A6458}" srcOrd="0" destOrd="0" presId="urn:microsoft.com/office/officeart/2005/8/layout/vList4#1"/>
    <dgm:cxn modelId="{7C115057-1D88-4A72-9BA6-FCA1AD39CFFC}" type="presOf" srcId="{5043907D-04FA-497F-99F7-1B46AB690DA8}" destId="{D38D5386-A364-4A40-A294-45522B973F9D}" srcOrd="1" destOrd="0" presId="urn:microsoft.com/office/officeart/2005/8/layout/vList4#1"/>
    <dgm:cxn modelId="{6AD91E31-12FB-49F1-8985-02C3F006CF42}" srcId="{9D9AEB3E-6E4E-4842-89EA-785267B661E9}" destId="{E37F8664-7DB3-40AC-AFAC-5D94AD18226A}" srcOrd="2" destOrd="0" parTransId="{D6AA722F-7569-4461-A8D6-4597E5198DF3}" sibTransId="{B0AC005F-8BE9-45A4-B77E-FAC199A5466C}"/>
    <dgm:cxn modelId="{A77EF23A-1D42-4D36-BB68-2B5B9AB8DDEC}" type="presOf" srcId="{9D9AEB3E-6E4E-4842-89EA-785267B661E9}" destId="{A89528CC-6665-45DE-AF45-9FA50AD3E43A}" srcOrd="0" destOrd="0" presId="urn:microsoft.com/office/officeart/2005/8/layout/vList4#1"/>
    <dgm:cxn modelId="{0FD3FA9E-3F08-4C0B-B379-8E402FF8862C}" type="presOf" srcId="{5043907D-04FA-497F-99F7-1B46AB690DA8}" destId="{1AF55866-74EA-4E67-A219-ACD209A46E5F}" srcOrd="0" destOrd="0" presId="urn:microsoft.com/office/officeart/2005/8/layout/vList4#1"/>
    <dgm:cxn modelId="{6A36F383-5F54-4118-8711-EFC8F69A0366}" srcId="{9D9AEB3E-6E4E-4842-89EA-785267B661E9}" destId="{A44377D4-AF66-474B-B054-DCD1632C472D}" srcOrd="0" destOrd="0" parTransId="{74E62935-B287-4456-8719-AF8C78159BF7}" sibTransId="{E1FBF66F-C3A5-4E41-8E5F-AD05A77D5DB6}"/>
    <dgm:cxn modelId="{141D3FE3-CE2C-4E65-9C0F-C2CE759B0AC0}" type="presOf" srcId="{E37F8664-7DB3-40AC-AFAC-5D94AD18226A}" destId="{D78061C1-6847-42AC-88F8-CD814DF929B9}" srcOrd="1" destOrd="0" presId="urn:microsoft.com/office/officeart/2005/8/layout/vList4#1"/>
    <dgm:cxn modelId="{1CDD08C0-99A1-40D5-AB46-8A6A854EE9A8}" srcId="{9D9AEB3E-6E4E-4842-89EA-785267B661E9}" destId="{5043907D-04FA-497F-99F7-1B46AB690DA8}" srcOrd="1" destOrd="0" parTransId="{80584C49-50F7-4150-AF50-7EB307600549}" sibTransId="{927D8876-8672-471E-91F6-25AEFB3EF69D}"/>
    <dgm:cxn modelId="{1725C1FC-4F12-4168-8B6E-655D28B000BA}" type="presParOf" srcId="{A89528CC-6665-45DE-AF45-9FA50AD3E43A}" destId="{A6F24A12-43E9-47F1-8969-D04169C932AC}" srcOrd="0" destOrd="0" presId="urn:microsoft.com/office/officeart/2005/8/layout/vList4#1"/>
    <dgm:cxn modelId="{E93F2404-C1BF-4158-9930-70DEC5270E8C}" type="presParOf" srcId="{A6F24A12-43E9-47F1-8969-D04169C932AC}" destId="{3E6946A0-0D19-4DF3-A827-6394FDF78F84}" srcOrd="0" destOrd="0" presId="urn:microsoft.com/office/officeart/2005/8/layout/vList4#1"/>
    <dgm:cxn modelId="{98DB0C78-AF45-4B4D-AF38-55D9C27AD9FF}" type="presParOf" srcId="{A6F24A12-43E9-47F1-8969-D04169C932AC}" destId="{4F6D80BB-B723-47E5-88C5-5AD696983C8A}" srcOrd="1" destOrd="0" presId="urn:microsoft.com/office/officeart/2005/8/layout/vList4#1"/>
    <dgm:cxn modelId="{15306291-95D7-47A6-933F-7A50BFCD0355}" type="presParOf" srcId="{A6F24A12-43E9-47F1-8969-D04169C932AC}" destId="{CAD4E6B1-B82E-4108-AF2B-AD211DF950A4}" srcOrd="2" destOrd="0" presId="urn:microsoft.com/office/officeart/2005/8/layout/vList4#1"/>
    <dgm:cxn modelId="{496381F3-467D-417F-B3CC-49C00AA3C740}" type="presParOf" srcId="{A89528CC-6665-45DE-AF45-9FA50AD3E43A}" destId="{58AA8A2B-FC7B-4FC2-A49C-7BC130FA2448}" srcOrd="1" destOrd="0" presId="urn:microsoft.com/office/officeart/2005/8/layout/vList4#1"/>
    <dgm:cxn modelId="{69D726F2-B6ED-474C-BD08-5FD6E46BA970}" type="presParOf" srcId="{A89528CC-6665-45DE-AF45-9FA50AD3E43A}" destId="{B1BB6022-1982-4A41-8907-9BC0FBE32279}" srcOrd="2" destOrd="0" presId="urn:microsoft.com/office/officeart/2005/8/layout/vList4#1"/>
    <dgm:cxn modelId="{DE636EA5-41B4-42E4-BD17-D4DCAE4FA491}" type="presParOf" srcId="{B1BB6022-1982-4A41-8907-9BC0FBE32279}" destId="{1AF55866-74EA-4E67-A219-ACD209A46E5F}" srcOrd="0" destOrd="0" presId="urn:microsoft.com/office/officeart/2005/8/layout/vList4#1"/>
    <dgm:cxn modelId="{27A99CFE-A889-4557-B3C9-DB4D2DEFAF3F}" type="presParOf" srcId="{B1BB6022-1982-4A41-8907-9BC0FBE32279}" destId="{B316248E-0D46-45D5-B542-6DA1AA62E3A9}" srcOrd="1" destOrd="0" presId="urn:microsoft.com/office/officeart/2005/8/layout/vList4#1"/>
    <dgm:cxn modelId="{534334A8-C192-41D7-A429-7DFD134ED672}" type="presParOf" srcId="{B1BB6022-1982-4A41-8907-9BC0FBE32279}" destId="{D38D5386-A364-4A40-A294-45522B973F9D}" srcOrd="2" destOrd="0" presId="urn:microsoft.com/office/officeart/2005/8/layout/vList4#1"/>
    <dgm:cxn modelId="{A365C5CC-01E5-4561-A011-16BF6C3C4168}" type="presParOf" srcId="{A89528CC-6665-45DE-AF45-9FA50AD3E43A}" destId="{91898966-C0AC-4D48-8483-9F351E117DF4}" srcOrd="3" destOrd="0" presId="urn:microsoft.com/office/officeart/2005/8/layout/vList4#1"/>
    <dgm:cxn modelId="{AF01E60C-16CB-45B6-A5C1-EC9FAC4C7130}" type="presParOf" srcId="{A89528CC-6665-45DE-AF45-9FA50AD3E43A}" destId="{78228556-5C4A-4BCB-BF2E-BA6F0CFD0D22}" srcOrd="4" destOrd="0" presId="urn:microsoft.com/office/officeart/2005/8/layout/vList4#1"/>
    <dgm:cxn modelId="{F8614F84-22D7-48AC-A0BB-2FCC1A80BD71}" type="presParOf" srcId="{78228556-5C4A-4BCB-BF2E-BA6F0CFD0D22}" destId="{A5CA325C-3E74-4C5B-8BEB-9EBB1E8A6458}" srcOrd="0" destOrd="0" presId="urn:microsoft.com/office/officeart/2005/8/layout/vList4#1"/>
    <dgm:cxn modelId="{E7E094C0-0D5E-4EEB-8985-AB4695E0E1CB}" type="presParOf" srcId="{78228556-5C4A-4BCB-BF2E-BA6F0CFD0D22}" destId="{70384FAF-DCF1-40B3-A09F-B8CF14A28B6B}" srcOrd="1" destOrd="0" presId="urn:microsoft.com/office/officeart/2005/8/layout/vList4#1"/>
    <dgm:cxn modelId="{180C4A4B-BB6D-4750-B5C5-57B3E14B37DC}" type="presParOf" srcId="{78228556-5C4A-4BCB-BF2E-BA6F0CFD0D22}" destId="{D78061C1-6847-42AC-88F8-CD814DF929B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2FB19D-9284-4AFD-8721-EAACDAE86924}" type="doc">
      <dgm:prSet loTypeId="urn:microsoft.com/office/officeart/2005/8/layout/chevron2" loCatId="process" qsTypeId="urn:microsoft.com/office/officeart/2005/8/quickstyle/3d2#2" qsCatId="3D" csTypeId="urn:microsoft.com/office/officeart/2005/8/colors/accent1_2" csCatId="accent1" phldr="1"/>
      <dgm:spPr/>
    </dgm:pt>
    <dgm:pt modelId="{3F9AFF62-B41B-44EE-A800-BF1284CBB93F}">
      <dgm:prSet phldrT="[Текст]" custT="1"/>
      <dgm:spPr/>
      <dgm:t>
        <a:bodyPr/>
        <a:lstStyle/>
        <a:p>
          <a:r>
            <a:rPr lang="ru-RU" sz="2000" b="1" dirty="0" smtClean="0"/>
            <a:t>научить обучающихся ориентироваться в городских объектах, предоставляющих услуги населению.</a:t>
          </a:r>
          <a:endParaRPr lang="ru-RU" sz="2000" b="1" dirty="0"/>
        </a:p>
      </dgm:t>
    </dgm:pt>
    <dgm:pt modelId="{B68BCF53-4013-4F0A-AE7B-B465D95B401C}" type="parTrans" cxnId="{335C2BE0-608F-45C5-8B6B-C8442B430AB0}">
      <dgm:prSet/>
      <dgm:spPr/>
      <dgm:t>
        <a:bodyPr/>
        <a:lstStyle/>
        <a:p>
          <a:endParaRPr lang="ru-RU"/>
        </a:p>
      </dgm:t>
    </dgm:pt>
    <dgm:pt modelId="{539740D8-092F-4619-BCBF-9120CF7DB7CE}" type="sibTrans" cxnId="{335C2BE0-608F-45C5-8B6B-C8442B430AB0}">
      <dgm:prSet/>
      <dgm:spPr/>
      <dgm:t>
        <a:bodyPr/>
        <a:lstStyle/>
        <a:p>
          <a:endParaRPr lang="ru-RU"/>
        </a:p>
      </dgm:t>
    </dgm:pt>
    <dgm:pt modelId="{631FDACB-047C-47E5-9B51-82689FD14F11}" type="pres">
      <dgm:prSet presAssocID="{412FB19D-9284-4AFD-8721-EAACDAE86924}" presName="linearFlow" presStyleCnt="0">
        <dgm:presLayoutVars>
          <dgm:dir/>
          <dgm:animLvl val="lvl"/>
          <dgm:resizeHandles val="exact"/>
        </dgm:presLayoutVars>
      </dgm:prSet>
      <dgm:spPr/>
    </dgm:pt>
    <dgm:pt modelId="{903BFAC3-B5D9-47DB-ABED-3F990A814ECD}" type="pres">
      <dgm:prSet presAssocID="{3F9AFF62-B41B-44EE-A800-BF1284CBB93F}" presName="composite" presStyleCnt="0"/>
      <dgm:spPr/>
    </dgm:pt>
    <dgm:pt modelId="{4A95C6C7-96F9-41E5-881D-1E9777384796}" type="pres">
      <dgm:prSet presAssocID="{3F9AFF62-B41B-44EE-A800-BF1284CBB93F}" presName="parentText" presStyleLbl="alignNode1" presStyleIdx="0" presStyleCnt="1" custAng="0" custScaleX="179160" custLinFactNeighborX="-27080" custLinFactNeighborY="-37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78E3A-9EC4-473F-AD59-3CC7AA2829DA}" type="pres">
      <dgm:prSet presAssocID="{3F9AFF62-B41B-44EE-A800-BF1284CBB93F}" presName="descendantText" presStyleLbl="alignAcc1" presStyleIdx="0" presStyleCnt="1" custFlipVert="1" custFlipHor="1" custScaleX="1393" custScaleY="1141" custLinFactNeighborX="-29867" custLinFactNeighborY="68266">
        <dgm:presLayoutVars>
          <dgm:bulletEnabled val="1"/>
        </dgm:presLayoutVars>
      </dgm:prSet>
      <dgm:spPr/>
    </dgm:pt>
  </dgm:ptLst>
  <dgm:cxnLst>
    <dgm:cxn modelId="{7CC9377A-90C1-4372-9069-36F7F4C8BE3A}" type="presOf" srcId="{3F9AFF62-B41B-44EE-A800-BF1284CBB93F}" destId="{4A95C6C7-96F9-41E5-881D-1E9777384796}" srcOrd="0" destOrd="0" presId="urn:microsoft.com/office/officeart/2005/8/layout/chevron2"/>
    <dgm:cxn modelId="{335C2BE0-608F-45C5-8B6B-C8442B430AB0}" srcId="{412FB19D-9284-4AFD-8721-EAACDAE86924}" destId="{3F9AFF62-B41B-44EE-A800-BF1284CBB93F}" srcOrd="0" destOrd="0" parTransId="{B68BCF53-4013-4F0A-AE7B-B465D95B401C}" sibTransId="{539740D8-092F-4619-BCBF-9120CF7DB7CE}"/>
    <dgm:cxn modelId="{7F9D3E65-F0A1-4CBD-B832-EEE14AFF852D}" type="presOf" srcId="{412FB19D-9284-4AFD-8721-EAACDAE86924}" destId="{631FDACB-047C-47E5-9B51-82689FD14F11}" srcOrd="0" destOrd="0" presId="urn:microsoft.com/office/officeart/2005/8/layout/chevron2"/>
    <dgm:cxn modelId="{EB86B75F-0FD7-489E-97DC-B2D995609416}" type="presParOf" srcId="{631FDACB-047C-47E5-9B51-82689FD14F11}" destId="{903BFAC3-B5D9-47DB-ABED-3F990A814ECD}" srcOrd="0" destOrd="0" presId="urn:microsoft.com/office/officeart/2005/8/layout/chevron2"/>
    <dgm:cxn modelId="{E294A352-F861-4EAB-A158-936E324B3637}" type="presParOf" srcId="{903BFAC3-B5D9-47DB-ABED-3F990A814ECD}" destId="{4A95C6C7-96F9-41E5-881D-1E9777384796}" srcOrd="0" destOrd="0" presId="urn:microsoft.com/office/officeart/2005/8/layout/chevron2"/>
    <dgm:cxn modelId="{28488399-545F-42B8-A5A7-7AB26678289F}" type="presParOf" srcId="{903BFAC3-B5D9-47DB-ABED-3F990A814ECD}" destId="{A1C78E3A-9EC4-473F-AD59-3CC7AA2829D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66FE3F-3048-4047-A3FE-78700F88F520}" type="doc">
      <dgm:prSet loTypeId="urn:microsoft.com/office/officeart/2005/8/layout/lProcess3" loCatId="process" qsTypeId="urn:microsoft.com/office/officeart/2005/8/quickstyle/3d2#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0CB63F-83FC-4A72-9A2E-610B392C32AF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400" dirty="0" smtClean="0">
              <a:solidFill>
                <a:srgbClr val="7030A0"/>
              </a:solidFill>
            </a:rPr>
            <a:t>Узнать какие предприятия и учреждения относятся к сфере услуг.</a:t>
          </a:r>
          <a:endParaRPr lang="ru-RU" sz="1400" dirty="0">
            <a:solidFill>
              <a:srgbClr val="7030A0"/>
            </a:solidFill>
          </a:endParaRPr>
        </a:p>
      </dgm:t>
    </dgm:pt>
    <dgm:pt modelId="{B18E668A-23F1-46F5-BA07-ED3F807BEE36}" type="parTrans" cxnId="{E02281E8-505C-473E-BCAE-2A122E30F81F}">
      <dgm:prSet/>
      <dgm:spPr/>
      <dgm:t>
        <a:bodyPr/>
        <a:lstStyle/>
        <a:p>
          <a:endParaRPr lang="ru-RU"/>
        </a:p>
      </dgm:t>
    </dgm:pt>
    <dgm:pt modelId="{ED323F3A-E04F-4476-A792-FF6924022DA3}" type="sibTrans" cxnId="{E02281E8-505C-473E-BCAE-2A122E30F81F}">
      <dgm:prSet/>
      <dgm:spPr/>
      <dgm:t>
        <a:bodyPr/>
        <a:lstStyle/>
        <a:p>
          <a:endParaRPr lang="ru-RU"/>
        </a:p>
      </dgm:t>
    </dgm:pt>
    <dgm:pt modelId="{A00C47E7-EC47-44FB-8C15-AA31AECE9719}">
      <dgm:prSet phldrT="[Текст]" custT="1"/>
      <dgm:spPr>
        <a:solidFill>
          <a:srgbClr val="00B0F0">
            <a:alpha val="89804"/>
          </a:srgbClr>
        </a:solidFill>
      </dgm:spPr>
      <dgm:t>
        <a:bodyPr/>
        <a:lstStyle/>
        <a:p>
          <a:pPr algn="ctr"/>
          <a:r>
            <a:rPr lang="ru-RU" sz="1400" b="0" dirty="0" smtClean="0">
              <a:solidFill>
                <a:srgbClr val="7030A0"/>
              </a:solidFill>
            </a:rPr>
            <a:t>Получить информацию о том, какие учреждения сферы услуг есть в родном городе.</a:t>
          </a:r>
          <a:endParaRPr lang="ru-RU" sz="1400" b="0" dirty="0">
            <a:solidFill>
              <a:srgbClr val="7030A0"/>
            </a:solidFill>
          </a:endParaRPr>
        </a:p>
      </dgm:t>
    </dgm:pt>
    <dgm:pt modelId="{07AC74F7-50DC-4ECD-86A1-CFE84DBC2BA4}" type="parTrans" cxnId="{35A97D87-9468-454F-8B99-DB77BEA23748}">
      <dgm:prSet/>
      <dgm:spPr/>
      <dgm:t>
        <a:bodyPr/>
        <a:lstStyle/>
        <a:p>
          <a:endParaRPr lang="ru-RU"/>
        </a:p>
      </dgm:t>
    </dgm:pt>
    <dgm:pt modelId="{AC7FCD6F-5E63-4227-BA71-1C298AA91FCD}" type="sibTrans" cxnId="{35A97D87-9468-454F-8B99-DB77BEA23748}">
      <dgm:prSet/>
      <dgm:spPr/>
      <dgm:t>
        <a:bodyPr/>
        <a:lstStyle/>
        <a:p>
          <a:endParaRPr lang="ru-RU"/>
        </a:p>
      </dgm:t>
    </dgm:pt>
    <dgm:pt modelId="{9264C5C8-C0FF-43F8-A935-46F3E0ABA68F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400" b="0" dirty="0" smtClean="0">
              <a:solidFill>
                <a:srgbClr val="7030A0"/>
              </a:solidFill>
            </a:rPr>
            <a:t>Посредством социальных проб обобщить информацию о видах оказываемых услуг.</a:t>
          </a:r>
          <a:endParaRPr lang="ru-RU" sz="1400" b="0" dirty="0">
            <a:solidFill>
              <a:srgbClr val="7030A0"/>
            </a:solidFill>
          </a:endParaRPr>
        </a:p>
      </dgm:t>
    </dgm:pt>
    <dgm:pt modelId="{09269D7D-113F-4C01-A03E-D4CA4E25244B}" type="parTrans" cxnId="{BC76C4C5-AC08-46BB-865A-63D58504C7C4}">
      <dgm:prSet/>
      <dgm:spPr/>
      <dgm:t>
        <a:bodyPr/>
        <a:lstStyle/>
        <a:p>
          <a:endParaRPr lang="ru-RU"/>
        </a:p>
      </dgm:t>
    </dgm:pt>
    <dgm:pt modelId="{4E1E8860-C9DD-4667-95CF-4F52D37084DC}" type="sibTrans" cxnId="{BC76C4C5-AC08-46BB-865A-63D58504C7C4}">
      <dgm:prSet/>
      <dgm:spPr/>
      <dgm:t>
        <a:bodyPr/>
        <a:lstStyle/>
        <a:p>
          <a:endParaRPr lang="ru-RU"/>
        </a:p>
      </dgm:t>
    </dgm:pt>
    <dgm:pt modelId="{C2F34F99-FAD3-464F-A4F3-82C3829DCD78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400" dirty="0" smtClean="0">
              <a:solidFill>
                <a:srgbClr val="7030A0"/>
              </a:solidFill>
            </a:rPr>
            <a:t>Посредством социальных проб выяснить, что необходимо сделать, чтобы получить услугу.</a:t>
          </a:r>
          <a:endParaRPr lang="ru-RU" sz="1400" dirty="0">
            <a:solidFill>
              <a:srgbClr val="7030A0"/>
            </a:solidFill>
          </a:endParaRPr>
        </a:p>
      </dgm:t>
    </dgm:pt>
    <dgm:pt modelId="{4A41BACF-80A1-4DBF-80B2-BBEF2C8FE7CD}" type="parTrans" cxnId="{2A0E45C2-2999-425E-8EFD-3B7CA4941999}">
      <dgm:prSet/>
      <dgm:spPr/>
      <dgm:t>
        <a:bodyPr/>
        <a:lstStyle/>
        <a:p>
          <a:endParaRPr lang="ru-RU"/>
        </a:p>
      </dgm:t>
    </dgm:pt>
    <dgm:pt modelId="{AC274DEF-924C-4D73-859F-A1C4ED56E844}" type="sibTrans" cxnId="{2A0E45C2-2999-425E-8EFD-3B7CA4941999}">
      <dgm:prSet/>
      <dgm:spPr/>
      <dgm:t>
        <a:bodyPr/>
        <a:lstStyle/>
        <a:p>
          <a:endParaRPr lang="ru-RU"/>
        </a:p>
      </dgm:t>
    </dgm:pt>
    <dgm:pt modelId="{98D30891-D41E-4225-94F0-4CD85980B2DF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pPr algn="ctr"/>
          <a:r>
            <a:rPr lang="ru-RU" sz="1400" b="0" dirty="0" smtClean="0">
              <a:solidFill>
                <a:srgbClr val="7030A0"/>
              </a:solidFill>
            </a:rPr>
            <a:t>Составить маршруты от собственного дома до основных учреждений, оказывающих услуги.</a:t>
          </a:r>
          <a:endParaRPr lang="ru-RU" sz="1400" b="0" dirty="0">
            <a:solidFill>
              <a:srgbClr val="7030A0"/>
            </a:solidFill>
          </a:endParaRPr>
        </a:p>
      </dgm:t>
    </dgm:pt>
    <dgm:pt modelId="{E15E943C-E15C-4467-9F35-F7D4B2D40F1E}" type="parTrans" cxnId="{859F721E-DCBA-4023-992C-FECEC2844855}">
      <dgm:prSet/>
      <dgm:spPr/>
      <dgm:t>
        <a:bodyPr/>
        <a:lstStyle/>
        <a:p>
          <a:endParaRPr lang="ru-RU"/>
        </a:p>
      </dgm:t>
    </dgm:pt>
    <dgm:pt modelId="{C86FB7AF-DEC1-4710-9385-6ECBAD29839C}" type="sibTrans" cxnId="{859F721E-DCBA-4023-992C-FECEC2844855}">
      <dgm:prSet/>
      <dgm:spPr/>
      <dgm:t>
        <a:bodyPr/>
        <a:lstStyle/>
        <a:p>
          <a:endParaRPr lang="ru-RU"/>
        </a:p>
      </dgm:t>
    </dgm:pt>
    <dgm:pt modelId="{D8DBC87C-70CE-42BD-A056-9BD31B919017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400" b="0" dirty="0" smtClean="0">
              <a:solidFill>
                <a:srgbClr val="7030A0"/>
              </a:solidFill>
            </a:rPr>
            <a:t>Оформить информационный лист – путеводитель по сфере услуг родного города</a:t>
          </a:r>
          <a:endParaRPr lang="ru-RU" sz="1400" b="0" dirty="0">
            <a:solidFill>
              <a:srgbClr val="7030A0"/>
            </a:solidFill>
          </a:endParaRPr>
        </a:p>
      </dgm:t>
    </dgm:pt>
    <dgm:pt modelId="{AC71935A-9924-4A6F-9002-AA2E65D2F7C5}" type="parTrans" cxnId="{B47789A2-DD2D-415B-8CC9-2E10239C25B9}">
      <dgm:prSet/>
      <dgm:spPr/>
      <dgm:t>
        <a:bodyPr/>
        <a:lstStyle/>
        <a:p>
          <a:endParaRPr lang="ru-RU"/>
        </a:p>
      </dgm:t>
    </dgm:pt>
    <dgm:pt modelId="{32A98954-8ABD-4C46-83BF-369D012F248B}" type="sibTrans" cxnId="{B47789A2-DD2D-415B-8CC9-2E10239C25B9}">
      <dgm:prSet/>
      <dgm:spPr/>
      <dgm:t>
        <a:bodyPr/>
        <a:lstStyle/>
        <a:p>
          <a:endParaRPr lang="ru-RU"/>
        </a:p>
      </dgm:t>
    </dgm:pt>
    <dgm:pt modelId="{6331779D-5C64-4037-8663-DB7ABED45CC7}" type="pres">
      <dgm:prSet presAssocID="{0166FE3F-3048-4047-A3FE-78700F88F52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3F78AEF-BBEA-4558-8CA6-A0C4634EDACB}" type="pres">
      <dgm:prSet presAssocID="{310CB63F-83FC-4A72-9A2E-610B392C32AF}" presName="horFlow" presStyleCnt="0"/>
      <dgm:spPr/>
    </dgm:pt>
    <dgm:pt modelId="{320488E6-8AD3-4268-8FD2-9922A3E8F540}" type="pres">
      <dgm:prSet presAssocID="{310CB63F-83FC-4A72-9A2E-610B392C32AF}" presName="bigChev" presStyleLbl="node1" presStyleIdx="0" presStyleCnt="2" custScaleX="92156" custScaleY="79438"/>
      <dgm:spPr/>
      <dgm:t>
        <a:bodyPr/>
        <a:lstStyle/>
        <a:p>
          <a:endParaRPr lang="ru-RU"/>
        </a:p>
      </dgm:t>
    </dgm:pt>
    <dgm:pt modelId="{C347B9EF-CC2E-46E8-B9C1-0CF25E625935}" type="pres">
      <dgm:prSet presAssocID="{07AC74F7-50DC-4ECD-86A1-CFE84DBC2BA4}" presName="parTrans" presStyleCnt="0"/>
      <dgm:spPr/>
    </dgm:pt>
    <dgm:pt modelId="{5C58EF36-F791-4F35-9396-557FF5392C49}" type="pres">
      <dgm:prSet presAssocID="{A00C47E7-EC47-44FB-8C15-AA31AECE9719}" presName="node" presStyleLbl="alignAccFollowNode1" presStyleIdx="0" presStyleCnt="4" custScaleX="123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5BABD-3F7F-49C4-B7A8-A113084A4E48}" type="pres">
      <dgm:prSet presAssocID="{AC7FCD6F-5E63-4227-BA71-1C298AA91FCD}" presName="sibTrans" presStyleCnt="0"/>
      <dgm:spPr/>
    </dgm:pt>
    <dgm:pt modelId="{71869696-3AEC-4DD4-AFA3-7E55092D5E8B}" type="pres">
      <dgm:prSet presAssocID="{9264C5C8-C0FF-43F8-A935-46F3E0ABA68F}" presName="node" presStyleLbl="alignAccFollowNode1" presStyleIdx="1" presStyleCnt="4" custScaleX="117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53DB7-98DA-4599-A445-2B63A294DBB6}" type="pres">
      <dgm:prSet presAssocID="{310CB63F-83FC-4A72-9A2E-610B392C32AF}" presName="vSp" presStyleCnt="0"/>
      <dgm:spPr/>
    </dgm:pt>
    <dgm:pt modelId="{9A16576D-B0C3-4D1C-AF3F-9250ABE5080B}" type="pres">
      <dgm:prSet presAssocID="{C2F34F99-FAD3-464F-A4F3-82C3829DCD78}" presName="horFlow" presStyleCnt="0"/>
      <dgm:spPr/>
    </dgm:pt>
    <dgm:pt modelId="{5E09F6EE-FB7C-4A8D-BE0A-74C0ACE337C0}" type="pres">
      <dgm:prSet presAssocID="{C2F34F99-FAD3-464F-A4F3-82C3829DCD78}" presName="bigChev" presStyleLbl="node1" presStyleIdx="1" presStyleCnt="2" custScaleX="96425" custScaleY="79731"/>
      <dgm:spPr/>
      <dgm:t>
        <a:bodyPr/>
        <a:lstStyle/>
        <a:p>
          <a:endParaRPr lang="ru-RU"/>
        </a:p>
      </dgm:t>
    </dgm:pt>
    <dgm:pt modelId="{8E0873CC-976F-4F33-A6E6-577BA0F88B44}" type="pres">
      <dgm:prSet presAssocID="{E15E943C-E15C-4467-9F35-F7D4B2D40F1E}" presName="parTrans" presStyleCnt="0"/>
      <dgm:spPr/>
    </dgm:pt>
    <dgm:pt modelId="{20FFC971-C956-4929-BFB6-B257E147CD39}" type="pres">
      <dgm:prSet presAssocID="{98D30891-D41E-4225-94F0-4CD85980B2DF}" presName="node" presStyleLbl="alignAccFollowNode1" presStyleIdx="2" presStyleCnt="4" custScaleX="113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78E0C4-2ABD-4557-A559-5681F511B9D5}" type="pres">
      <dgm:prSet presAssocID="{C86FB7AF-DEC1-4710-9385-6ECBAD29839C}" presName="sibTrans" presStyleCnt="0"/>
      <dgm:spPr/>
    </dgm:pt>
    <dgm:pt modelId="{FCC0FB4A-8BC8-46CE-A8B9-8FBEE0E99220}" type="pres">
      <dgm:prSet presAssocID="{D8DBC87C-70CE-42BD-A056-9BD31B919017}" presName="node" presStyleLbl="alignAccFollowNode1" presStyleIdx="3" presStyleCnt="4" custScaleX="122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20F732-7748-409B-9E1F-B80752F4764D}" type="presOf" srcId="{98D30891-D41E-4225-94F0-4CD85980B2DF}" destId="{20FFC971-C956-4929-BFB6-B257E147CD39}" srcOrd="0" destOrd="0" presId="urn:microsoft.com/office/officeart/2005/8/layout/lProcess3"/>
    <dgm:cxn modelId="{35A97D87-9468-454F-8B99-DB77BEA23748}" srcId="{310CB63F-83FC-4A72-9A2E-610B392C32AF}" destId="{A00C47E7-EC47-44FB-8C15-AA31AECE9719}" srcOrd="0" destOrd="0" parTransId="{07AC74F7-50DC-4ECD-86A1-CFE84DBC2BA4}" sibTransId="{AC7FCD6F-5E63-4227-BA71-1C298AA91FCD}"/>
    <dgm:cxn modelId="{BBD46681-0413-4C52-B0BC-35A91987169A}" type="presOf" srcId="{C2F34F99-FAD3-464F-A4F3-82C3829DCD78}" destId="{5E09F6EE-FB7C-4A8D-BE0A-74C0ACE337C0}" srcOrd="0" destOrd="0" presId="urn:microsoft.com/office/officeart/2005/8/layout/lProcess3"/>
    <dgm:cxn modelId="{003EBD0A-509C-4534-B139-DC5E8FB14F93}" type="presOf" srcId="{9264C5C8-C0FF-43F8-A935-46F3E0ABA68F}" destId="{71869696-3AEC-4DD4-AFA3-7E55092D5E8B}" srcOrd="0" destOrd="0" presId="urn:microsoft.com/office/officeart/2005/8/layout/lProcess3"/>
    <dgm:cxn modelId="{4D1B85E1-4E74-4ED5-A7A2-13378811286C}" type="presOf" srcId="{310CB63F-83FC-4A72-9A2E-610B392C32AF}" destId="{320488E6-8AD3-4268-8FD2-9922A3E8F540}" srcOrd="0" destOrd="0" presId="urn:microsoft.com/office/officeart/2005/8/layout/lProcess3"/>
    <dgm:cxn modelId="{0F1CEE18-B44C-460A-8663-6DCFF43A94BB}" type="presOf" srcId="{0166FE3F-3048-4047-A3FE-78700F88F520}" destId="{6331779D-5C64-4037-8663-DB7ABED45CC7}" srcOrd="0" destOrd="0" presId="urn:microsoft.com/office/officeart/2005/8/layout/lProcess3"/>
    <dgm:cxn modelId="{4AC7946A-E888-4B7A-AA76-5586637E0A0B}" type="presOf" srcId="{D8DBC87C-70CE-42BD-A056-9BD31B919017}" destId="{FCC0FB4A-8BC8-46CE-A8B9-8FBEE0E99220}" srcOrd="0" destOrd="0" presId="urn:microsoft.com/office/officeart/2005/8/layout/lProcess3"/>
    <dgm:cxn modelId="{846FD6EF-8285-4F07-85A6-5AF8D1051889}" type="presOf" srcId="{A00C47E7-EC47-44FB-8C15-AA31AECE9719}" destId="{5C58EF36-F791-4F35-9396-557FF5392C49}" srcOrd="0" destOrd="0" presId="urn:microsoft.com/office/officeart/2005/8/layout/lProcess3"/>
    <dgm:cxn modelId="{859F721E-DCBA-4023-992C-FECEC2844855}" srcId="{C2F34F99-FAD3-464F-A4F3-82C3829DCD78}" destId="{98D30891-D41E-4225-94F0-4CD85980B2DF}" srcOrd="0" destOrd="0" parTransId="{E15E943C-E15C-4467-9F35-F7D4B2D40F1E}" sibTransId="{C86FB7AF-DEC1-4710-9385-6ECBAD29839C}"/>
    <dgm:cxn modelId="{BC76C4C5-AC08-46BB-865A-63D58504C7C4}" srcId="{310CB63F-83FC-4A72-9A2E-610B392C32AF}" destId="{9264C5C8-C0FF-43F8-A935-46F3E0ABA68F}" srcOrd="1" destOrd="0" parTransId="{09269D7D-113F-4C01-A03E-D4CA4E25244B}" sibTransId="{4E1E8860-C9DD-4667-95CF-4F52D37084DC}"/>
    <dgm:cxn modelId="{2A0E45C2-2999-425E-8EFD-3B7CA4941999}" srcId="{0166FE3F-3048-4047-A3FE-78700F88F520}" destId="{C2F34F99-FAD3-464F-A4F3-82C3829DCD78}" srcOrd="1" destOrd="0" parTransId="{4A41BACF-80A1-4DBF-80B2-BBEF2C8FE7CD}" sibTransId="{AC274DEF-924C-4D73-859F-A1C4ED56E844}"/>
    <dgm:cxn modelId="{E02281E8-505C-473E-BCAE-2A122E30F81F}" srcId="{0166FE3F-3048-4047-A3FE-78700F88F520}" destId="{310CB63F-83FC-4A72-9A2E-610B392C32AF}" srcOrd="0" destOrd="0" parTransId="{B18E668A-23F1-46F5-BA07-ED3F807BEE36}" sibTransId="{ED323F3A-E04F-4476-A792-FF6924022DA3}"/>
    <dgm:cxn modelId="{B47789A2-DD2D-415B-8CC9-2E10239C25B9}" srcId="{C2F34F99-FAD3-464F-A4F3-82C3829DCD78}" destId="{D8DBC87C-70CE-42BD-A056-9BD31B919017}" srcOrd="1" destOrd="0" parTransId="{AC71935A-9924-4A6F-9002-AA2E65D2F7C5}" sibTransId="{32A98954-8ABD-4C46-83BF-369D012F248B}"/>
    <dgm:cxn modelId="{20BEBACC-B3E2-4ADA-B6F4-EF97FD865FA9}" type="presParOf" srcId="{6331779D-5C64-4037-8663-DB7ABED45CC7}" destId="{13F78AEF-BBEA-4558-8CA6-A0C4634EDACB}" srcOrd="0" destOrd="0" presId="urn:microsoft.com/office/officeart/2005/8/layout/lProcess3"/>
    <dgm:cxn modelId="{25A67657-043A-4EC7-933C-2E10C1AA9DF8}" type="presParOf" srcId="{13F78AEF-BBEA-4558-8CA6-A0C4634EDACB}" destId="{320488E6-8AD3-4268-8FD2-9922A3E8F540}" srcOrd="0" destOrd="0" presId="urn:microsoft.com/office/officeart/2005/8/layout/lProcess3"/>
    <dgm:cxn modelId="{35731945-1D9E-4530-897C-15FE5581A1C7}" type="presParOf" srcId="{13F78AEF-BBEA-4558-8CA6-A0C4634EDACB}" destId="{C347B9EF-CC2E-46E8-B9C1-0CF25E625935}" srcOrd="1" destOrd="0" presId="urn:microsoft.com/office/officeart/2005/8/layout/lProcess3"/>
    <dgm:cxn modelId="{F8B02B2C-AD2B-4C35-A8C4-6C1DC0156788}" type="presParOf" srcId="{13F78AEF-BBEA-4558-8CA6-A0C4634EDACB}" destId="{5C58EF36-F791-4F35-9396-557FF5392C49}" srcOrd="2" destOrd="0" presId="urn:microsoft.com/office/officeart/2005/8/layout/lProcess3"/>
    <dgm:cxn modelId="{A77343B3-0F51-42D9-9F8C-EF1A7598B358}" type="presParOf" srcId="{13F78AEF-BBEA-4558-8CA6-A0C4634EDACB}" destId="{6AF5BABD-3F7F-49C4-B7A8-A113084A4E48}" srcOrd="3" destOrd="0" presId="urn:microsoft.com/office/officeart/2005/8/layout/lProcess3"/>
    <dgm:cxn modelId="{5CFD01AA-FAAB-4303-BA71-10335740CD15}" type="presParOf" srcId="{13F78AEF-BBEA-4558-8CA6-A0C4634EDACB}" destId="{71869696-3AEC-4DD4-AFA3-7E55092D5E8B}" srcOrd="4" destOrd="0" presId="urn:microsoft.com/office/officeart/2005/8/layout/lProcess3"/>
    <dgm:cxn modelId="{5E8C2CA9-283D-4EBC-AFC7-9819209D8034}" type="presParOf" srcId="{6331779D-5C64-4037-8663-DB7ABED45CC7}" destId="{0C253DB7-98DA-4599-A445-2B63A294DBB6}" srcOrd="1" destOrd="0" presId="urn:microsoft.com/office/officeart/2005/8/layout/lProcess3"/>
    <dgm:cxn modelId="{DF4D918C-35D6-4F64-928F-F961838CCCD1}" type="presParOf" srcId="{6331779D-5C64-4037-8663-DB7ABED45CC7}" destId="{9A16576D-B0C3-4D1C-AF3F-9250ABE5080B}" srcOrd="2" destOrd="0" presId="urn:microsoft.com/office/officeart/2005/8/layout/lProcess3"/>
    <dgm:cxn modelId="{5394F0DE-03B3-4B89-99E9-D350EA4A19BC}" type="presParOf" srcId="{9A16576D-B0C3-4D1C-AF3F-9250ABE5080B}" destId="{5E09F6EE-FB7C-4A8D-BE0A-74C0ACE337C0}" srcOrd="0" destOrd="0" presId="urn:microsoft.com/office/officeart/2005/8/layout/lProcess3"/>
    <dgm:cxn modelId="{FF8CBA21-BF42-4B91-879B-811E06CBA141}" type="presParOf" srcId="{9A16576D-B0C3-4D1C-AF3F-9250ABE5080B}" destId="{8E0873CC-976F-4F33-A6E6-577BA0F88B44}" srcOrd="1" destOrd="0" presId="urn:microsoft.com/office/officeart/2005/8/layout/lProcess3"/>
    <dgm:cxn modelId="{A640DE8A-47FF-45EE-AB67-BB19688FC8E3}" type="presParOf" srcId="{9A16576D-B0C3-4D1C-AF3F-9250ABE5080B}" destId="{20FFC971-C956-4929-BFB6-B257E147CD39}" srcOrd="2" destOrd="0" presId="urn:microsoft.com/office/officeart/2005/8/layout/lProcess3"/>
    <dgm:cxn modelId="{168850BC-CEBE-4C49-94E9-8274800FA653}" type="presParOf" srcId="{9A16576D-B0C3-4D1C-AF3F-9250ABE5080B}" destId="{FF78E0C4-2ABD-4557-A559-5681F511B9D5}" srcOrd="3" destOrd="0" presId="urn:microsoft.com/office/officeart/2005/8/layout/lProcess3"/>
    <dgm:cxn modelId="{AD38A9D3-8C6C-4EEF-AE6B-45ED66B50FA6}" type="presParOf" srcId="{9A16576D-B0C3-4D1C-AF3F-9250ABE5080B}" destId="{FCC0FB4A-8BC8-46CE-A8B9-8FBEE0E99220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2FB19D-9284-4AFD-8721-EAACDAE86924}" type="doc">
      <dgm:prSet loTypeId="urn:microsoft.com/office/officeart/2005/8/layout/chevron2" loCatId="process" qsTypeId="urn:microsoft.com/office/officeart/2005/8/quickstyle/3d2#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1BDD27-FF6E-4B62-B510-82D3CE35ED63}">
      <dgm:prSet/>
      <dgm:spPr/>
      <dgm:t>
        <a:bodyPr/>
        <a:lstStyle/>
        <a:p>
          <a:r>
            <a:rPr lang="ru-RU" b="1" i="0" dirty="0" smtClean="0"/>
            <a:t>приобретение и усвоение обучающимися опыта взаимодействия с социальными объектами (учреждения и организации сферы услуг).</a:t>
          </a:r>
          <a:endParaRPr lang="ru-RU" i="0" dirty="0"/>
        </a:p>
      </dgm:t>
    </dgm:pt>
    <dgm:pt modelId="{90F0BE30-4372-48DB-9630-8287B1C2F951}" type="sibTrans" cxnId="{7F74C7CF-3B09-4434-B7C8-D8CC59E4BC95}">
      <dgm:prSet/>
      <dgm:spPr/>
      <dgm:t>
        <a:bodyPr/>
        <a:lstStyle/>
        <a:p>
          <a:endParaRPr lang="ru-RU"/>
        </a:p>
      </dgm:t>
    </dgm:pt>
    <dgm:pt modelId="{317518BC-2CDC-4413-9BCE-8316F201334C}" type="parTrans" cxnId="{7F74C7CF-3B09-4434-B7C8-D8CC59E4BC95}">
      <dgm:prSet/>
      <dgm:spPr/>
      <dgm:t>
        <a:bodyPr/>
        <a:lstStyle/>
        <a:p>
          <a:endParaRPr lang="ru-RU"/>
        </a:p>
      </dgm:t>
    </dgm:pt>
    <dgm:pt modelId="{631FDACB-047C-47E5-9B51-82689FD14F11}" type="pres">
      <dgm:prSet presAssocID="{412FB19D-9284-4AFD-8721-EAACDAE8692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4EA623-DF0E-451B-B4D6-A7CBF16BB2F0}" type="pres">
      <dgm:prSet presAssocID="{421BDD27-FF6E-4B62-B510-82D3CE35ED63}" presName="composite" presStyleCnt="0"/>
      <dgm:spPr/>
    </dgm:pt>
    <dgm:pt modelId="{378C30BF-DE8F-4971-B58E-0C93DC05AA40}" type="pres">
      <dgm:prSet presAssocID="{421BDD27-FF6E-4B62-B510-82D3CE35ED63}" presName="parentText" presStyleLbl="alignNode1" presStyleIdx="0" presStyleCnt="1" custAng="0" custScaleX="118965" custLinFactNeighborX="-655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902A64-25FA-47D0-9445-B9EEAB691E0E}" type="pres">
      <dgm:prSet presAssocID="{421BDD27-FF6E-4B62-B510-82D3CE35ED63}" presName="descendantText" presStyleLbl="alignAcc1" presStyleIdx="0" presStyleCnt="1" custAng="15999901" custFlipVert="0" custFlipHor="1" custScaleX="2355" custScaleY="1138" custLinFactNeighborX="-79665" custLinFactNeighborY="76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074442-02F0-429A-8A12-B90E44B73A89}" type="presOf" srcId="{412FB19D-9284-4AFD-8721-EAACDAE86924}" destId="{631FDACB-047C-47E5-9B51-82689FD14F11}" srcOrd="0" destOrd="0" presId="urn:microsoft.com/office/officeart/2005/8/layout/chevron2"/>
    <dgm:cxn modelId="{7F74C7CF-3B09-4434-B7C8-D8CC59E4BC95}" srcId="{412FB19D-9284-4AFD-8721-EAACDAE86924}" destId="{421BDD27-FF6E-4B62-B510-82D3CE35ED63}" srcOrd="0" destOrd="0" parTransId="{317518BC-2CDC-4413-9BCE-8316F201334C}" sibTransId="{90F0BE30-4372-48DB-9630-8287B1C2F951}"/>
    <dgm:cxn modelId="{851AEBB5-A283-49E9-BBD7-E9B9BD5CB56A}" type="presOf" srcId="{421BDD27-FF6E-4B62-B510-82D3CE35ED63}" destId="{378C30BF-DE8F-4971-B58E-0C93DC05AA40}" srcOrd="0" destOrd="0" presId="urn:microsoft.com/office/officeart/2005/8/layout/chevron2"/>
    <dgm:cxn modelId="{9D7EEBDB-1F48-4640-AEF9-BF7A11C39212}" type="presParOf" srcId="{631FDACB-047C-47E5-9B51-82689FD14F11}" destId="{374EA623-DF0E-451B-B4D6-A7CBF16BB2F0}" srcOrd="0" destOrd="0" presId="urn:microsoft.com/office/officeart/2005/8/layout/chevron2"/>
    <dgm:cxn modelId="{D109C457-1503-4467-BA96-E188C61B79A4}" type="presParOf" srcId="{374EA623-DF0E-451B-B4D6-A7CBF16BB2F0}" destId="{378C30BF-DE8F-4971-B58E-0C93DC05AA40}" srcOrd="0" destOrd="0" presId="urn:microsoft.com/office/officeart/2005/8/layout/chevron2"/>
    <dgm:cxn modelId="{86F45D8B-878B-4343-9382-40C588D2A980}" type="presParOf" srcId="{374EA623-DF0E-451B-B4D6-A7CBF16BB2F0}" destId="{3D902A64-25FA-47D0-9445-B9EEAB691E0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2AF7A2-B694-4277-A5D7-B7722AC3B1DE}" type="doc">
      <dgm:prSet loTypeId="urn:microsoft.com/office/officeart/2005/8/layout/vList3#2" loCatId="list" qsTypeId="urn:microsoft.com/office/officeart/2005/8/quickstyle/3d2#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1669D3-9A76-464B-93FE-C5BC22B9230D}">
      <dgm:prSet phldrT="[Текст]" custT="1"/>
      <dgm:spPr/>
      <dgm:t>
        <a:bodyPr/>
        <a:lstStyle/>
        <a:p>
          <a:pPr algn="l"/>
          <a:r>
            <a:rPr lang="ru-RU" sz="1200" b="1" dirty="0" smtClean="0"/>
            <a:t>                               Кадровые</a:t>
          </a:r>
          <a:endParaRPr lang="ru-RU" sz="900" b="1" dirty="0"/>
        </a:p>
      </dgm:t>
    </dgm:pt>
    <dgm:pt modelId="{B05BF5B0-2170-45E0-BD2A-F9E21D9CD9D5}" type="parTrans" cxnId="{76B57B9F-C5C1-4E4E-AA69-D0F4E1611F63}">
      <dgm:prSet/>
      <dgm:spPr/>
      <dgm:t>
        <a:bodyPr/>
        <a:lstStyle/>
        <a:p>
          <a:endParaRPr lang="ru-RU"/>
        </a:p>
      </dgm:t>
    </dgm:pt>
    <dgm:pt modelId="{5D0500F3-DB6A-4855-9643-12CE72C6C985}" type="sibTrans" cxnId="{76B57B9F-C5C1-4E4E-AA69-D0F4E1611F63}">
      <dgm:prSet/>
      <dgm:spPr/>
      <dgm:t>
        <a:bodyPr/>
        <a:lstStyle/>
        <a:p>
          <a:endParaRPr lang="ru-RU"/>
        </a:p>
      </dgm:t>
    </dgm:pt>
    <dgm:pt modelId="{4863889F-4AE8-4F8C-BFFF-0D1259113687}">
      <dgm:prSet phldrT="[Текст]" custT="1"/>
      <dgm:spPr/>
      <dgm:t>
        <a:bodyPr/>
        <a:lstStyle/>
        <a:p>
          <a:pPr algn="l"/>
          <a:r>
            <a:rPr lang="ru-RU" sz="1050" dirty="0" smtClean="0"/>
            <a:t>Педагог – куратор проекта</a:t>
          </a:r>
          <a:endParaRPr lang="ru-RU" sz="1050" dirty="0"/>
        </a:p>
      </dgm:t>
    </dgm:pt>
    <dgm:pt modelId="{DD1E54EB-C263-41D1-82C1-D9997B0DA845}" type="parTrans" cxnId="{A19BE654-B20B-4F14-B1C0-454AD54F5E7C}">
      <dgm:prSet/>
      <dgm:spPr/>
      <dgm:t>
        <a:bodyPr/>
        <a:lstStyle/>
        <a:p>
          <a:endParaRPr lang="ru-RU"/>
        </a:p>
      </dgm:t>
    </dgm:pt>
    <dgm:pt modelId="{F7765451-DB75-4D62-85B7-2CB16279AB50}" type="sibTrans" cxnId="{A19BE654-B20B-4F14-B1C0-454AD54F5E7C}">
      <dgm:prSet/>
      <dgm:spPr/>
      <dgm:t>
        <a:bodyPr/>
        <a:lstStyle/>
        <a:p>
          <a:endParaRPr lang="ru-RU"/>
        </a:p>
      </dgm:t>
    </dgm:pt>
    <dgm:pt modelId="{14741B4F-C340-4263-AC49-B864F3550148}">
      <dgm:prSet phldrT="[Текст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200" b="1" dirty="0" smtClean="0"/>
            <a:t>                 Информационные</a:t>
          </a:r>
          <a:endParaRPr lang="ru-RU" sz="1200" b="1" dirty="0"/>
        </a:p>
      </dgm:t>
    </dgm:pt>
    <dgm:pt modelId="{DF10FF96-2146-46A9-B7CB-62DF45074613}" type="parTrans" cxnId="{2E89F521-F6E8-4BD0-9728-86D347CCADDE}">
      <dgm:prSet/>
      <dgm:spPr/>
      <dgm:t>
        <a:bodyPr/>
        <a:lstStyle/>
        <a:p>
          <a:endParaRPr lang="ru-RU"/>
        </a:p>
      </dgm:t>
    </dgm:pt>
    <dgm:pt modelId="{4CDCE68B-1F8C-42F3-AE9E-1748FDA1FDA1}" type="sibTrans" cxnId="{2E89F521-F6E8-4BD0-9728-86D347CCADDE}">
      <dgm:prSet/>
      <dgm:spPr/>
      <dgm:t>
        <a:bodyPr/>
        <a:lstStyle/>
        <a:p>
          <a:endParaRPr lang="ru-RU"/>
        </a:p>
      </dgm:t>
    </dgm:pt>
    <dgm:pt modelId="{05DF696B-2673-4B6E-9BC9-71D664260EC7}">
      <dgm:prSet phldrT="[Текст]" custT="1"/>
      <dgm:spPr/>
      <dgm:t>
        <a:bodyPr/>
        <a:lstStyle/>
        <a:p>
          <a:pPr marL="36000" algn="l">
            <a:lnSpc>
              <a:spcPct val="100000"/>
            </a:lnSpc>
            <a:spcAft>
              <a:spcPts val="0"/>
            </a:spcAft>
          </a:pPr>
          <a:r>
            <a:rPr lang="ru-RU" sz="1050" dirty="0" smtClean="0"/>
            <a:t>Информационный стенд в классе для освещения хода реализации проекта</a:t>
          </a:r>
          <a:endParaRPr lang="ru-RU" sz="1050" dirty="0"/>
        </a:p>
      </dgm:t>
    </dgm:pt>
    <dgm:pt modelId="{3802478B-AEFE-42E8-B82A-EADC07D3AF5D}" type="parTrans" cxnId="{D9FF5797-CF56-4F64-8E95-8ACCA50727C9}">
      <dgm:prSet/>
      <dgm:spPr/>
      <dgm:t>
        <a:bodyPr/>
        <a:lstStyle/>
        <a:p>
          <a:endParaRPr lang="ru-RU"/>
        </a:p>
      </dgm:t>
    </dgm:pt>
    <dgm:pt modelId="{B8307CFF-4739-4AE5-82FF-79A6A4B5A4A6}" type="sibTrans" cxnId="{D9FF5797-CF56-4F64-8E95-8ACCA50727C9}">
      <dgm:prSet/>
      <dgm:spPr/>
      <dgm:t>
        <a:bodyPr/>
        <a:lstStyle/>
        <a:p>
          <a:endParaRPr lang="ru-RU"/>
        </a:p>
      </dgm:t>
    </dgm:pt>
    <dgm:pt modelId="{04406B62-A281-44CA-9701-C7A9523965FE}">
      <dgm:prSet phldrT="[Текст]"/>
      <dgm:spPr/>
      <dgm:t>
        <a:bodyPr/>
        <a:lstStyle/>
        <a:p>
          <a:r>
            <a:rPr lang="ru-RU" sz="1200" b="1" dirty="0" smtClean="0"/>
            <a:t>                         Материальные</a:t>
          </a:r>
          <a:endParaRPr lang="ru-RU" sz="1200" b="1" dirty="0"/>
        </a:p>
      </dgm:t>
    </dgm:pt>
    <dgm:pt modelId="{0CA529A8-D1A2-4EAC-BA93-F2ECCE51BCBF}" type="parTrans" cxnId="{C28C6CAE-C77B-431E-9012-AD7FF2594011}">
      <dgm:prSet/>
      <dgm:spPr/>
      <dgm:t>
        <a:bodyPr/>
        <a:lstStyle/>
        <a:p>
          <a:endParaRPr lang="ru-RU"/>
        </a:p>
      </dgm:t>
    </dgm:pt>
    <dgm:pt modelId="{1B7EE15C-5039-4567-8C29-C378F25515C0}" type="sibTrans" cxnId="{C28C6CAE-C77B-431E-9012-AD7FF2594011}">
      <dgm:prSet/>
      <dgm:spPr/>
      <dgm:t>
        <a:bodyPr/>
        <a:lstStyle/>
        <a:p>
          <a:endParaRPr lang="ru-RU"/>
        </a:p>
      </dgm:t>
    </dgm:pt>
    <dgm:pt modelId="{B48630FC-7A4B-4F86-B8E2-56AD766D5A82}">
      <dgm:prSet phldrT="[Текст]" custT="1"/>
      <dgm:spPr/>
      <dgm:t>
        <a:bodyPr/>
        <a:lstStyle/>
        <a:p>
          <a:r>
            <a:rPr lang="ru-RU" sz="1050" dirty="0" smtClean="0"/>
            <a:t>Ноутбуки</a:t>
          </a:r>
          <a:endParaRPr lang="ru-RU" sz="1050" dirty="0"/>
        </a:p>
      </dgm:t>
    </dgm:pt>
    <dgm:pt modelId="{7915D75D-4BB3-4D2A-AA5A-2B3FCFC27960}" type="parTrans" cxnId="{BE07429B-98C5-4015-89BC-B4879B8E6C21}">
      <dgm:prSet/>
      <dgm:spPr/>
      <dgm:t>
        <a:bodyPr/>
        <a:lstStyle/>
        <a:p>
          <a:endParaRPr lang="ru-RU"/>
        </a:p>
      </dgm:t>
    </dgm:pt>
    <dgm:pt modelId="{D005845B-03D8-4C79-B299-684E9A6F930F}" type="sibTrans" cxnId="{BE07429B-98C5-4015-89BC-B4879B8E6C21}">
      <dgm:prSet/>
      <dgm:spPr/>
      <dgm:t>
        <a:bodyPr/>
        <a:lstStyle/>
        <a:p>
          <a:endParaRPr lang="ru-RU"/>
        </a:p>
      </dgm:t>
    </dgm:pt>
    <dgm:pt modelId="{3FE56000-8282-48BB-81B6-9B93DF384583}">
      <dgm:prSet custT="1"/>
      <dgm:spPr/>
      <dgm:t>
        <a:bodyPr/>
        <a:lstStyle/>
        <a:p>
          <a:pPr algn="l"/>
          <a:r>
            <a:rPr lang="ru-RU" sz="1050" dirty="0" smtClean="0"/>
            <a:t>Экскурсоводы из числа родителей- работников учреждений</a:t>
          </a:r>
          <a:endParaRPr lang="ru-RU" sz="1050" dirty="0"/>
        </a:p>
      </dgm:t>
    </dgm:pt>
    <dgm:pt modelId="{92F9CDD7-D737-4277-8124-86BA325804DF}" type="parTrans" cxnId="{D14B0BFA-50D5-4EF3-AEB1-C7D80086785A}">
      <dgm:prSet/>
      <dgm:spPr/>
      <dgm:t>
        <a:bodyPr/>
        <a:lstStyle/>
        <a:p>
          <a:endParaRPr lang="ru-RU"/>
        </a:p>
      </dgm:t>
    </dgm:pt>
    <dgm:pt modelId="{BBE41B6D-2779-49DD-8EFD-1E948E661140}" type="sibTrans" cxnId="{D14B0BFA-50D5-4EF3-AEB1-C7D80086785A}">
      <dgm:prSet/>
      <dgm:spPr/>
      <dgm:t>
        <a:bodyPr/>
        <a:lstStyle/>
        <a:p>
          <a:endParaRPr lang="ru-RU"/>
        </a:p>
      </dgm:t>
    </dgm:pt>
    <dgm:pt modelId="{DE079862-0767-4C6B-81C7-EB72940DC4FA}">
      <dgm:prSet custT="1"/>
      <dgm:spPr/>
      <dgm:t>
        <a:bodyPr/>
        <a:lstStyle/>
        <a:p>
          <a:pPr algn="l"/>
          <a:r>
            <a:rPr lang="ru-RU" sz="1050" dirty="0" smtClean="0"/>
            <a:t>Педагог дополнительного образования - руководитель кружка «Школьное телевидение»</a:t>
          </a:r>
          <a:endParaRPr lang="ru-RU" sz="1050" dirty="0"/>
        </a:p>
      </dgm:t>
    </dgm:pt>
    <dgm:pt modelId="{E0377A5D-14A5-4D10-B1CA-CFB58E83EF16}" type="parTrans" cxnId="{B70A3B58-3236-41CC-8038-A1941BFECA13}">
      <dgm:prSet/>
      <dgm:spPr/>
      <dgm:t>
        <a:bodyPr/>
        <a:lstStyle/>
        <a:p>
          <a:endParaRPr lang="ru-RU"/>
        </a:p>
      </dgm:t>
    </dgm:pt>
    <dgm:pt modelId="{93D86A6E-8C0A-4643-B680-6A1DAD2D7797}" type="sibTrans" cxnId="{B70A3B58-3236-41CC-8038-A1941BFECA13}">
      <dgm:prSet/>
      <dgm:spPr/>
      <dgm:t>
        <a:bodyPr/>
        <a:lstStyle/>
        <a:p>
          <a:endParaRPr lang="ru-RU"/>
        </a:p>
      </dgm:t>
    </dgm:pt>
    <dgm:pt modelId="{782F4025-F900-46A1-94A2-0D0B5DB39657}">
      <dgm:prSet custT="1"/>
      <dgm:spPr/>
      <dgm:t>
        <a:bodyPr/>
        <a:lstStyle/>
        <a:p>
          <a:pPr algn="l"/>
          <a:r>
            <a:rPr lang="ru-RU" sz="1050" dirty="0" smtClean="0"/>
            <a:t>Учителя ИЗО и технологии </a:t>
          </a:r>
          <a:endParaRPr lang="ru-RU" sz="1050" dirty="0"/>
        </a:p>
      </dgm:t>
    </dgm:pt>
    <dgm:pt modelId="{F4B69028-C716-4BDE-AD99-E1E5145F7055}" type="parTrans" cxnId="{53B1F08D-F41E-438F-A217-553D86A3556F}">
      <dgm:prSet/>
      <dgm:spPr/>
      <dgm:t>
        <a:bodyPr/>
        <a:lstStyle/>
        <a:p>
          <a:endParaRPr lang="ru-RU"/>
        </a:p>
      </dgm:t>
    </dgm:pt>
    <dgm:pt modelId="{EF569F2F-0B2E-4BE0-ACE5-37034868C098}" type="sibTrans" cxnId="{53B1F08D-F41E-438F-A217-553D86A3556F}">
      <dgm:prSet/>
      <dgm:spPr/>
      <dgm:t>
        <a:bodyPr/>
        <a:lstStyle/>
        <a:p>
          <a:endParaRPr lang="ru-RU"/>
        </a:p>
      </dgm:t>
    </dgm:pt>
    <dgm:pt modelId="{88736D19-5DE3-4A5C-B52C-376B324EC84B}">
      <dgm:prSet custT="1"/>
      <dgm:spPr/>
      <dgm:t>
        <a:bodyPr/>
        <a:lstStyle/>
        <a:p>
          <a:pPr marL="36000" algn="l">
            <a:lnSpc>
              <a:spcPct val="100000"/>
            </a:lnSpc>
            <a:spcAft>
              <a:spcPts val="0"/>
            </a:spcAft>
          </a:pPr>
          <a:r>
            <a:rPr lang="ru-RU" sz="1050" dirty="0" smtClean="0"/>
            <a:t>Группа в социальных сетях</a:t>
          </a:r>
          <a:endParaRPr lang="ru-RU" sz="1050" dirty="0"/>
        </a:p>
      </dgm:t>
    </dgm:pt>
    <dgm:pt modelId="{B052AE17-314F-43B5-A978-96C02A99B488}" type="parTrans" cxnId="{962E762D-14F6-46BF-922E-D4F4B9089362}">
      <dgm:prSet/>
      <dgm:spPr/>
      <dgm:t>
        <a:bodyPr/>
        <a:lstStyle/>
        <a:p>
          <a:endParaRPr lang="ru-RU"/>
        </a:p>
      </dgm:t>
    </dgm:pt>
    <dgm:pt modelId="{94334DC8-A2A5-4F2D-9369-152BD781C532}" type="sibTrans" cxnId="{962E762D-14F6-46BF-922E-D4F4B9089362}">
      <dgm:prSet/>
      <dgm:spPr/>
      <dgm:t>
        <a:bodyPr/>
        <a:lstStyle/>
        <a:p>
          <a:endParaRPr lang="ru-RU"/>
        </a:p>
      </dgm:t>
    </dgm:pt>
    <dgm:pt modelId="{1C970A1B-47F6-4453-BB93-E6FBE9F7F40F}">
      <dgm:prSet custT="1"/>
      <dgm:spPr/>
      <dgm:t>
        <a:bodyPr/>
        <a:lstStyle/>
        <a:p>
          <a:pPr marL="36000" algn="l">
            <a:lnSpc>
              <a:spcPct val="100000"/>
            </a:lnSpc>
            <a:spcAft>
              <a:spcPts val="0"/>
            </a:spcAft>
          </a:pPr>
          <a:r>
            <a:rPr lang="ru-RU" sz="1050" dirty="0" smtClean="0"/>
            <a:t>Школьный портал</a:t>
          </a:r>
          <a:endParaRPr lang="ru-RU" sz="1050" dirty="0"/>
        </a:p>
      </dgm:t>
    </dgm:pt>
    <dgm:pt modelId="{319A279E-0825-4444-AFAA-1A85C93FAD5F}" type="parTrans" cxnId="{66527782-805D-420E-8CDE-70064016CF4B}">
      <dgm:prSet/>
      <dgm:spPr/>
      <dgm:t>
        <a:bodyPr/>
        <a:lstStyle/>
        <a:p>
          <a:endParaRPr lang="ru-RU"/>
        </a:p>
      </dgm:t>
    </dgm:pt>
    <dgm:pt modelId="{57A0D266-35BE-47A4-9FFC-A2B1DEC30F63}" type="sibTrans" cxnId="{66527782-805D-420E-8CDE-70064016CF4B}">
      <dgm:prSet/>
      <dgm:spPr/>
      <dgm:t>
        <a:bodyPr/>
        <a:lstStyle/>
        <a:p>
          <a:endParaRPr lang="ru-RU"/>
        </a:p>
      </dgm:t>
    </dgm:pt>
    <dgm:pt modelId="{76F818A2-22E6-4AB7-86E3-94DF207B8CBB}">
      <dgm:prSet custT="1"/>
      <dgm:spPr/>
      <dgm:t>
        <a:bodyPr/>
        <a:lstStyle/>
        <a:p>
          <a:pPr marL="36000" algn="l">
            <a:lnSpc>
              <a:spcPct val="100000"/>
            </a:lnSpc>
            <a:spcAft>
              <a:spcPts val="0"/>
            </a:spcAft>
          </a:pPr>
          <a:r>
            <a:rPr lang="ru-RU" sz="1050" dirty="0" smtClean="0"/>
            <a:t>Лицейский сайт</a:t>
          </a:r>
          <a:endParaRPr lang="ru-RU" sz="700" dirty="0"/>
        </a:p>
      </dgm:t>
    </dgm:pt>
    <dgm:pt modelId="{3E057B1F-72BD-48BE-96E1-4ECB13D5AE4E}" type="parTrans" cxnId="{39CCA5C3-4D86-4C9D-BF87-220BF389183B}">
      <dgm:prSet/>
      <dgm:spPr/>
      <dgm:t>
        <a:bodyPr/>
        <a:lstStyle/>
        <a:p>
          <a:endParaRPr lang="ru-RU"/>
        </a:p>
      </dgm:t>
    </dgm:pt>
    <dgm:pt modelId="{22ADD506-27DD-4952-90BA-313F54BAA5A2}" type="sibTrans" cxnId="{39CCA5C3-4D86-4C9D-BF87-220BF389183B}">
      <dgm:prSet/>
      <dgm:spPr/>
      <dgm:t>
        <a:bodyPr/>
        <a:lstStyle/>
        <a:p>
          <a:endParaRPr lang="ru-RU"/>
        </a:p>
      </dgm:t>
    </dgm:pt>
    <dgm:pt modelId="{678B7310-081A-4042-B2D6-6FD45433E25D}">
      <dgm:prSet custT="1"/>
      <dgm:spPr/>
      <dgm:t>
        <a:bodyPr/>
        <a:lstStyle/>
        <a:p>
          <a:r>
            <a:rPr lang="ru-RU" sz="1050" dirty="0" smtClean="0"/>
            <a:t>Принтер</a:t>
          </a:r>
          <a:endParaRPr lang="ru-RU" sz="1050" dirty="0"/>
        </a:p>
      </dgm:t>
    </dgm:pt>
    <dgm:pt modelId="{F40744BB-6198-4011-BE11-183836161D73}" type="parTrans" cxnId="{A541B687-76BF-46F2-B9D8-FA2DA2C736D8}">
      <dgm:prSet/>
      <dgm:spPr/>
      <dgm:t>
        <a:bodyPr/>
        <a:lstStyle/>
        <a:p>
          <a:endParaRPr lang="ru-RU"/>
        </a:p>
      </dgm:t>
    </dgm:pt>
    <dgm:pt modelId="{2BB9B67A-3A8D-465C-892D-007A43DEB2C6}" type="sibTrans" cxnId="{A541B687-76BF-46F2-B9D8-FA2DA2C736D8}">
      <dgm:prSet/>
      <dgm:spPr/>
      <dgm:t>
        <a:bodyPr/>
        <a:lstStyle/>
        <a:p>
          <a:endParaRPr lang="ru-RU"/>
        </a:p>
      </dgm:t>
    </dgm:pt>
    <dgm:pt modelId="{5448BD88-100A-44DE-A1B8-3C257A5468D9}">
      <dgm:prSet custT="1"/>
      <dgm:spPr/>
      <dgm:t>
        <a:bodyPr/>
        <a:lstStyle/>
        <a:p>
          <a:r>
            <a:rPr lang="ru-RU" sz="1050" dirty="0" smtClean="0"/>
            <a:t>Видеокамера</a:t>
          </a:r>
          <a:endParaRPr lang="ru-RU" sz="1050" dirty="0"/>
        </a:p>
      </dgm:t>
    </dgm:pt>
    <dgm:pt modelId="{433ACA48-2F1A-46E4-BE05-A07D78B18B80}" type="parTrans" cxnId="{EC57E405-B26A-4662-BF33-6715C30DCD11}">
      <dgm:prSet/>
      <dgm:spPr/>
      <dgm:t>
        <a:bodyPr/>
        <a:lstStyle/>
        <a:p>
          <a:endParaRPr lang="ru-RU"/>
        </a:p>
      </dgm:t>
    </dgm:pt>
    <dgm:pt modelId="{D0C929B8-1989-467F-917B-A22D3E7FE03F}" type="sibTrans" cxnId="{EC57E405-B26A-4662-BF33-6715C30DCD11}">
      <dgm:prSet/>
      <dgm:spPr/>
      <dgm:t>
        <a:bodyPr/>
        <a:lstStyle/>
        <a:p>
          <a:endParaRPr lang="ru-RU"/>
        </a:p>
      </dgm:t>
    </dgm:pt>
    <dgm:pt modelId="{17B4A276-A37A-4CA3-BB1F-1BE9047AC333}">
      <dgm:prSet custT="1"/>
      <dgm:spPr/>
      <dgm:t>
        <a:bodyPr/>
        <a:lstStyle/>
        <a:p>
          <a:r>
            <a:rPr lang="ru-RU" sz="1050" dirty="0" smtClean="0"/>
            <a:t>Микрофон</a:t>
          </a:r>
          <a:endParaRPr lang="ru-RU" sz="1050" dirty="0"/>
        </a:p>
      </dgm:t>
    </dgm:pt>
    <dgm:pt modelId="{C123C28D-725E-4BB0-8A05-547BF20C2F97}" type="parTrans" cxnId="{9D47B977-8FEB-4D09-908A-BB3EEBB89118}">
      <dgm:prSet/>
      <dgm:spPr/>
      <dgm:t>
        <a:bodyPr/>
        <a:lstStyle/>
        <a:p>
          <a:endParaRPr lang="ru-RU"/>
        </a:p>
      </dgm:t>
    </dgm:pt>
    <dgm:pt modelId="{782C6EB3-95E9-485A-A86A-3936EEDDE732}" type="sibTrans" cxnId="{9D47B977-8FEB-4D09-908A-BB3EEBB89118}">
      <dgm:prSet/>
      <dgm:spPr/>
      <dgm:t>
        <a:bodyPr/>
        <a:lstStyle/>
        <a:p>
          <a:endParaRPr lang="ru-RU"/>
        </a:p>
      </dgm:t>
    </dgm:pt>
    <dgm:pt modelId="{4082AA6D-BC3D-4D2E-B703-52C44E6A26AC}">
      <dgm:prSet custT="1"/>
      <dgm:spPr/>
      <dgm:t>
        <a:bodyPr/>
        <a:lstStyle/>
        <a:p>
          <a:r>
            <a:rPr lang="ru-RU" sz="1050" dirty="0" smtClean="0"/>
            <a:t>Канцелярские товары</a:t>
          </a:r>
          <a:endParaRPr lang="ru-RU" sz="1050" dirty="0"/>
        </a:p>
      </dgm:t>
    </dgm:pt>
    <dgm:pt modelId="{BD3024CF-A4A9-4D8C-9EA2-A947FEF00D78}" type="parTrans" cxnId="{C5426DE4-250F-494E-9D93-444691FDAC83}">
      <dgm:prSet/>
      <dgm:spPr/>
      <dgm:t>
        <a:bodyPr/>
        <a:lstStyle/>
        <a:p>
          <a:endParaRPr lang="ru-RU"/>
        </a:p>
      </dgm:t>
    </dgm:pt>
    <dgm:pt modelId="{479173B2-7415-4AC9-920C-19D4EC5471B1}" type="sibTrans" cxnId="{C5426DE4-250F-494E-9D93-444691FDAC83}">
      <dgm:prSet/>
      <dgm:spPr/>
      <dgm:t>
        <a:bodyPr/>
        <a:lstStyle/>
        <a:p>
          <a:endParaRPr lang="ru-RU"/>
        </a:p>
      </dgm:t>
    </dgm:pt>
    <dgm:pt modelId="{360C30F0-7D20-4AFD-A08D-DEADEB75DBA9}">
      <dgm:prSet phldrT="[Текст]" custT="1"/>
      <dgm:spPr/>
      <dgm:t>
        <a:bodyPr/>
        <a:lstStyle/>
        <a:p>
          <a:r>
            <a:rPr lang="ru-RU" sz="1200" b="1" dirty="0" smtClean="0"/>
            <a:t>                              Финансовые</a:t>
          </a:r>
          <a:endParaRPr lang="ru-RU" sz="1200" b="1" dirty="0"/>
        </a:p>
      </dgm:t>
    </dgm:pt>
    <dgm:pt modelId="{92C4F3E9-4E92-439E-87DC-23B080963D7B}" type="parTrans" cxnId="{66CA80BE-3912-46C6-8008-D85FF468D6FF}">
      <dgm:prSet/>
      <dgm:spPr/>
      <dgm:t>
        <a:bodyPr/>
        <a:lstStyle/>
        <a:p>
          <a:endParaRPr lang="ru-RU"/>
        </a:p>
      </dgm:t>
    </dgm:pt>
    <dgm:pt modelId="{DFB3F71F-9CA7-483A-B2A1-407A63108693}" type="sibTrans" cxnId="{66CA80BE-3912-46C6-8008-D85FF468D6FF}">
      <dgm:prSet/>
      <dgm:spPr/>
      <dgm:t>
        <a:bodyPr/>
        <a:lstStyle/>
        <a:p>
          <a:endParaRPr lang="ru-RU"/>
        </a:p>
      </dgm:t>
    </dgm:pt>
    <dgm:pt modelId="{F55E5773-10DE-4B1F-A07D-3491EC1B086E}">
      <dgm:prSet phldrT="[Текст]" custT="1"/>
      <dgm:spPr/>
      <dgm:t>
        <a:bodyPr/>
        <a:lstStyle/>
        <a:p>
          <a:r>
            <a:rPr lang="ru-RU" sz="1100" dirty="0" smtClean="0"/>
            <a:t>Проект малобюджетный</a:t>
          </a:r>
          <a:endParaRPr lang="ru-RU" sz="1100" dirty="0"/>
        </a:p>
      </dgm:t>
    </dgm:pt>
    <dgm:pt modelId="{1CAAF6F1-7C24-4228-B6FD-AFC2A36F8928}" type="parTrans" cxnId="{2DB221A9-02BA-49D3-94C0-FD0B5C9C930F}">
      <dgm:prSet/>
      <dgm:spPr/>
      <dgm:t>
        <a:bodyPr/>
        <a:lstStyle/>
        <a:p>
          <a:endParaRPr lang="ru-RU"/>
        </a:p>
      </dgm:t>
    </dgm:pt>
    <dgm:pt modelId="{5BEBBC5E-A400-416E-9445-466556688EA2}" type="sibTrans" cxnId="{2DB221A9-02BA-49D3-94C0-FD0B5C9C930F}">
      <dgm:prSet/>
      <dgm:spPr/>
      <dgm:t>
        <a:bodyPr/>
        <a:lstStyle/>
        <a:p>
          <a:endParaRPr lang="ru-RU"/>
        </a:p>
      </dgm:t>
    </dgm:pt>
    <dgm:pt modelId="{EDBE5D44-967C-4A2B-BAC3-3A76FB1134D8}">
      <dgm:prSet custT="1"/>
      <dgm:spPr/>
      <dgm:t>
        <a:bodyPr/>
        <a:lstStyle/>
        <a:p>
          <a:r>
            <a:rPr lang="ru-RU" sz="1100" dirty="0" smtClean="0"/>
            <a:t>При необходимости финансируется за счет спонсорских средств         </a:t>
          </a:r>
          <a:endParaRPr lang="ru-RU" sz="1100" dirty="0"/>
        </a:p>
      </dgm:t>
    </dgm:pt>
    <dgm:pt modelId="{22E38180-7F58-4162-A273-2E1FD9E14054}" type="parTrans" cxnId="{72EEB64B-D150-4AE7-BC3E-C7A4F208AB15}">
      <dgm:prSet/>
      <dgm:spPr/>
      <dgm:t>
        <a:bodyPr/>
        <a:lstStyle/>
        <a:p>
          <a:endParaRPr lang="ru-RU"/>
        </a:p>
      </dgm:t>
    </dgm:pt>
    <dgm:pt modelId="{1292B1DE-8491-4D07-9159-B0E7CFB4DFE6}" type="sibTrans" cxnId="{72EEB64B-D150-4AE7-BC3E-C7A4F208AB15}">
      <dgm:prSet/>
      <dgm:spPr/>
      <dgm:t>
        <a:bodyPr/>
        <a:lstStyle/>
        <a:p>
          <a:endParaRPr lang="ru-RU"/>
        </a:p>
      </dgm:t>
    </dgm:pt>
    <dgm:pt modelId="{A30D2844-2AD4-4CB6-829C-4B991EE542A6}" type="pres">
      <dgm:prSet presAssocID="{432AF7A2-B694-4277-A5D7-B7722AC3B1D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EBE855-2FFA-4885-982B-8BB5EACAB453}" type="pres">
      <dgm:prSet presAssocID="{1C1669D3-9A76-464B-93FE-C5BC22B9230D}" presName="composite" presStyleCnt="0"/>
      <dgm:spPr/>
    </dgm:pt>
    <dgm:pt modelId="{FC0510BC-07AC-44DC-BB50-7FAD0D0054BA}" type="pres">
      <dgm:prSet presAssocID="{1C1669D3-9A76-464B-93FE-C5BC22B9230D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7B2E268-6ED0-491C-826C-B8D553598C52}" type="pres">
      <dgm:prSet presAssocID="{1C1669D3-9A76-464B-93FE-C5BC22B9230D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6F1A48-636A-4749-8767-8995C5083A75}" type="pres">
      <dgm:prSet presAssocID="{5D0500F3-DB6A-4855-9643-12CE72C6C985}" presName="spacing" presStyleCnt="0"/>
      <dgm:spPr/>
    </dgm:pt>
    <dgm:pt modelId="{166289B5-246F-4A8A-9420-290692F71CE7}" type="pres">
      <dgm:prSet presAssocID="{14741B4F-C340-4263-AC49-B864F3550148}" presName="composite" presStyleCnt="0"/>
      <dgm:spPr/>
    </dgm:pt>
    <dgm:pt modelId="{FFBA96BC-4142-4006-8C14-776B0F957263}" type="pres">
      <dgm:prSet presAssocID="{14741B4F-C340-4263-AC49-B864F3550148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D3D6CCB-C9E4-4CAD-976E-356EB7FD3A14}" type="pres">
      <dgm:prSet presAssocID="{14741B4F-C340-4263-AC49-B864F3550148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2BE857-887A-40C5-BBD3-CA5E9E07F895}" type="pres">
      <dgm:prSet presAssocID="{4CDCE68B-1F8C-42F3-AE9E-1748FDA1FDA1}" presName="spacing" presStyleCnt="0"/>
      <dgm:spPr/>
    </dgm:pt>
    <dgm:pt modelId="{CB983C57-FE3B-41B5-90B6-44CBA216DD5E}" type="pres">
      <dgm:prSet presAssocID="{04406B62-A281-44CA-9701-C7A9523965FE}" presName="composite" presStyleCnt="0"/>
      <dgm:spPr/>
    </dgm:pt>
    <dgm:pt modelId="{FD2D9B3D-4A34-45AF-862D-4F40B6784B4A}" type="pres">
      <dgm:prSet presAssocID="{04406B62-A281-44CA-9701-C7A9523965FE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A2F6F2E-8EB6-46AE-BB61-E7B1AED25932}" type="pres">
      <dgm:prSet presAssocID="{04406B62-A281-44CA-9701-C7A9523965FE}" presName="txShp" presStyleLbl="node1" presStyleIdx="2" presStyleCnt="4" custScaleY="101660" custLinFactNeighborX="259" custLinFactNeighborY="-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D60C6D-9B10-40F9-BEE7-4FD331E9D402}" type="pres">
      <dgm:prSet presAssocID="{1B7EE15C-5039-4567-8C29-C378F25515C0}" presName="spacing" presStyleCnt="0"/>
      <dgm:spPr/>
    </dgm:pt>
    <dgm:pt modelId="{52F951F4-7E27-458B-B31B-A2F20E2C5515}" type="pres">
      <dgm:prSet presAssocID="{360C30F0-7D20-4AFD-A08D-DEADEB75DBA9}" presName="composite" presStyleCnt="0"/>
      <dgm:spPr/>
    </dgm:pt>
    <dgm:pt modelId="{F9702942-D0B1-427B-BEF7-4193BEC3AFAB}" type="pres">
      <dgm:prSet presAssocID="{360C30F0-7D20-4AFD-A08D-DEADEB75DBA9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0C6159B-4814-4C6A-8D5A-67EC43FE0C3E}" type="pres">
      <dgm:prSet presAssocID="{360C30F0-7D20-4AFD-A08D-DEADEB75DBA9}" presName="txShp" presStyleLbl="node1" presStyleIdx="3" presStyleCnt="4" custLinFactNeighborX="259" custLinFactNeighborY="-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3EB618-8671-4644-9697-36015F4F6A42}" type="presOf" srcId="{360C30F0-7D20-4AFD-A08D-DEADEB75DBA9}" destId="{A0C6159B-4814-4C6A-8D5A-67EC43FE0C3E}" srcOrd="0" destOrd="0" presId="urn:microsoft.com/office/officeart/2005/8/layout/vList3#2"/>
    <dgm:cxn modelId="{13869475-F9B2-4A3F-B56C-D659F4B41BF6}" type="presOf" srcId="{432AF7A2-B694-4277-A5D7-B7722AC3B1DE}" destId="{A30D2844-2AD4-4CB6-829C-4B991EE542A6}" srcOrd="0" destOrd="0" presId="urn:microsoft.com/office/officeart/2005/8/layout/vList3#2"/>
    <dgm:cxn modelId="{72EEB64B-D150-4AE7-BC3E-C7A4F208AB15}" srcId="{360C30F0-7D20-4AFD-A08D-DEADEB75DBA9}" destId="{EDBE5D44-967C-4A2B-BAC3-3A76FB1134D8}" srcOrd="1" destOrd="0" parTransId="{22E38180-7F58-4162-A273-2E1FD9E14054}" sibTransId="{1292B1DE-8491-4D07-9159-B0E7CFB4DFE6}"/>
    <dgm:cxn modelId="{B29BD9FD-F4FE-44C3-BB82-712A5BF95F8C}" type="presOf" srcId="{88736D19-5DE3-4A5C-B52C-376B324EC84B}" destId="{7D3D6CCB-C9E4-4CAD-976E-356EB7FD3A14}" srcOrd="0" destOrd="2" presId="urn:microsoft.com/office/officeart/2005/8/layout/vList3#2"/>
    <dgm:cxn modelId="{A19BE654-B20B-4F14-B1C0-454AD54F5E7C}" srcId="{1C1669D3-9A76-464B-93FE-C5BC22B9230D}" destId="{4863889F-4AE8-4F8C-BFFF-0D1259113687}" srcOrd="0" destOrd="0" parTransId="{DD1E54EB-C263-41D1-82C1-D9997B0DA845}" sibTransId="{F7765451-DB75-4D62-85B7-2CB16279AB50}"/>
    <dgm:cxn modelId="{BE07429B-98C5-4015-89BC-B4879B8E6C21}" srcId="{04406B62-A281-44CA-9701-C7A9523965FE}" destId="{B48630FC-7A4B-4F86-B8E2-56AD766D5A82}" srcOrd="0" destOrd="0" parTransId="{7915D75D-4BB3-4D2A-AA5A-2B3FCFC27960}" sibTransId="{D005845B-03D8-4C79-B299-684E9A6F930F}"/>
    <dgm:cxn modelId="{66CA80BE-3912-46C6-8008-D85FF468D6FF}" srcId="{432AF7A2-B694-4277-A5D7-B7722AC3B1DE}" destId="{360C30F0-7D20-4AFD-A08D-DEADEB75DBA9}" srcOrd="3" destOrd="0" parTransId="{92C4F3E9-4E92-439E-87DC-23B080963D7B}" sibTransId="{DFB3F71F-9CA7-483A-B2A1-407A63108693}"/>
    <dgm:cxn modelId="{5EA74C23-52C5-4FA4-87C3-D0201AB158A8}" type="presOf" srcId="{05DF696B-2673-4B6E-9BC9-71D664260EC7}" destId="{7D3D6CCB-C9E4-4CAD-976E-356EB7FD3A14}" srcOrd="0" destOrd="1" presId="urn:microsoft.com/office/officeart/2005/8/layout/vList3#2"/>
    <dgm:cxn modelId="{2E89F521-F6E8-4BD0-9728-86D347CCADDE}" srcId="{432AF7A2-B694-4277-A5D7-B7722AC3B1DE}" destId="{14741B4F-C340-4263-AC49-B864F3550148}" srcOrd="1" destOrd="0" parTransId="{DF10FF96-2146-46A9-B7CB-62DF45074613}" sibTransId="{4CDCE68B-1F8C-42F3-AE9E-1748FDA1FDA1}"/>
    <dgm:cxn modelId="{73D7BDD5-53F5-4543-A9EE-2E4F2DF9CC95}" type="presOf" srcId="{F55E5773-10DE-4B1F-A07D-3491EC1B086E}" destId="{A0C6159B-4814-4C6A-8D5A-67EC43FE0C3E}" srcOrd="0" destOrd="1" presId="urn:microsoft.com/office/officeart/2005/8/layout/vList3#2"/>
    <dgm:cxn modelId="{39CCA5C3-4D86-4C9D-BF87-220BF389183B}" srcId="{14741B4F-C340-4263-AC49-B864F3550148}" destId="{76F818A2-22E6-4AB7-86E3-94DF207B8CBB}" srcOrd="3" destOrd="0" parTransId="{3E057B1F-72BD-48BE-96E1-4ECB13D5AE4E}" sibTransId="{22ADD506-27DD-4952-90BA-313F54BAA5A2}"/>
    <dgm:cxn modelId="{E0107183-46F2-45C7-86D8-D620AD040289}" type="presOf" srcId="{678B7310-081A-4042-B2D6-6FD45433E25D}" destId="{4A2F6F2E-8EB6-46AE-BB61-E7B1AED25932}" srcOrd="0" destOrd="2" presId="urn:microsoft.com/office/officeart/2005/8/layout/vList3#2"/>
    <dgm:cxn modelId="{1AC10713-3FBF-40A4-B5AB-FBD53226E6AB}" type="presOf" srcId="{4863889F-4AE8-4F8C-BFFF-0D1259113687}" destId="{37B2E268-6ED0-491C-826C-B8D553598C52}" srcOrd="0" destOrd="1" presId="urn:microsoft.com/office/officeart/2005/8/layout/vList3#2"/>
    <dgm:cxn modelId="{A541B687-76BF-46F2-B9D8-FA2DA2C736D8}" srcId="{04406B62-A281-44CA-9701-C7A9523965FE}" destId="{678B7310-081A-4042-B2D6-6FD45433E25D}" srcOrd="1" destOrd="0" parTransId="{F40744BB-6198-4011-BE11-183836161D73}" sibTransId="{2BB9B67A-3A8D-465C-892D-007A43DEB2C6}"/>
    <dgm:cxn modelId="{D23759E6-7E07-4A06-A8E2-7E3AA6D7B495}" type="presOf" srcId="{17B4A276-A37A-4CA3-BB1F-1BE9047AC333}" destId="{4A2F6F2E-8EB6-46AE-BB61-E7B1AED25932}" srcOrd="0" destOrd="4" presId="urn:microsoft.com/office/officeart/2005/8/layout/vList3#2"/>
    <dgm:cxn modelId="{6CBA2D44-CE9C-4F6D-A457-56F986D2CDDF}" type="presOf" srcId="{1C970A1B-47F6-4453-BB93-E6FBE9F7F40F}" destId="{7D3D6CCB-C9E4-4CAD-976E-356EB7FD3A14}" srcOrd="0" destOrd="3" presId="urn:microsoft.com/office/officeart/2005/8/layout/vList3#2"/>
    <dgm:cxn modelId="{D14B0BFA-50D5-4EF3-AEB1-C7D80086785A}" srcId="{1C1669D3-9A76-464B-93FE-C5BC22B9230D}" destId="{3FE56000-8282-48BB-81B6-9B93DF384583}" srcOrd="1" destOrd="0" parTransId="{92F9CDD7-D737-4277-8124-86BA325804DF}" sibTransId="{BBE41B6D-2779-49DD-8EFD-1E948E661140}"/>
    <dgm:cxn modelId="{2DB221A9-02BA-49D3-94C0-FD0B5C9C930F}" srcId="{360C30F0-7D20-4AFD-A08D-DEADEB75DBA9}" destId="{F55E5773-10DE-4B1F-A07D-3491EC1B086E}" srcOrd="0" destOrd="0" parTransId="{1CAAF6F1-7C24-4228-B6FD-AFC2A36F8928}" sibTransId="{5BEBBC5E-A400-416E-9445-466556688EA2}"/>
    <dgm:cxn modelId="{C28C6CAE-C77B-431E-9012-AD7FF2594011}" srcId="{432AF7A2-B694-4277-A5D7-B7722AC3B1DE}" destId="{04406B62-A281-44CA-9701-C7A9523965FE}" srcOrd="2" destOrd="0" parTransId="{0CA529A8-D1A2-4EAC-BA93-F2ECCE51BCBF}" sibTransId="{1B7EE15C-5039-4567-8C29-C378F25515C0}"/>
    <dgm:cxn modelId="{B70A3B58-3236-41CC-8038-A1941BFECA13}" srcId="{1C1669D3-9A76-464B-93FE-C5BC22B9230D}" destId="{DE079862-0767-4C6B-81C7-EB72940DC4FA}" srcOrd="2" destOrd="0" parTransId="{E0377A5D-14A5-4D10-B1CA-CFB58E83EF16}" sibTransId="{93D86A6E-8C0A-4643-B680-6A1DAD2D7797}"/>
    <dgm:cxn modelId="{55AAA155-3506-4516-8285-AFBC8E73102E}" type="presOf" srcId="{3FE56000-8282-48BB-81B6-9B93DF384583}" destId="{37B2E268-6ED0-491C-826C-B8D553598C52}" srcOrd="0" destOrd="2" presId="urn:microsoft.com/office/officeart/2005/8/layout/vList3#2"/>
    <dgm:cxn modelId="{962E762D-14F6-46BF-922E-D4F4B9089362}" srcId="{14741B4F-C340-4263-AC49-B864F3550148}" destId="{88736D19-5DE3-4A5C-B52C-376B324EC84B}" srcOrd="1" destOrd="0" parTransId="{B052AE17-314F-43B5-A978-96C02A99B488}" sibTransId="{94334DC8-A2A5-4F2D-9369-152BD781C532}"/>
    <dgm:cxn modelId="{C7741B65-0010-4576-9A25-0A30AC4BB350}" type="presOf" srcId="{76F818A2-22E6-4AB7-86E3-94DF207B8CBB}" destId="{7D3D6CCB-C9E4-4CAD-976E-356EB7FD3A14}" srcOrd="0" destOrd="4" presId="urn:microsoft.com/office/officeart/2005/8/layout/vList3#2"/>
    <dgm:cxn modelId="{A3025281-57EE-4354-AB2A-96487E29D0E2}" type="presOf" srcId="{DE079862-0767-4C6B-81C7-EB72940DC4FA}" destId="{37B2E268-6ED0-491C-826C-B8D553598C52}" srcOrd="0" destOrd="3" presId="urn:microsoft.com/office/officeart/2005/8/layout/vList3#2"/>
    <dgm:cxn modelId="{9D47B977-8FEB-4D09-908A-BB3EEBB89118}" srcId="{04406B62-A281-44CA-9701-C7A9523965FE}" destId="{17B4A276-A37A-4CA3-BB1F-1BE9047AC333}" srcOrd="3" destOrd="0" parTransId="{C123C28D-725E-4BB0-8A05-547BF20C2F97}" sibTransId="{782C6EB3-95E9-485A-A86A-3936EEDDE732}"/>
    <dgm:cxn modelId="{53B1F08D-F41E-438F-A217-553D86A3556F}" srcId="{1C1669D3-9A76-464B-93FE-C5BC22B9230D}" destId="{782F4025-F900-46A1-94A2-0D0B5DB39657}" srcOrd="3" destOrd="0" parTransId="{F4B69028-C716-4BDE-AD99-E1E5145F7055}" sibTransId="{EF569F2F-0B2E-4BE0-ACE5-37034868C098}"/>
    <dgm:cxn modelId="{D9FF5797-CF56-4F64-8E95-8ACCA50727C9}" srcId="{14741B4F-C340-4263-AC49-B864F3550148}" destId="{05DF696B-2673-4B6E-9BC9-71D664260EC7}" srcOrd="0" destOrd="0" parTransId="{3802478B-AEFE-42E8-B82A-EADC07D3AF5D}" sibTransId="{B8307CFF-4739-4AE5-82FF-79A6A4B5A4A6}"/>
    <dgm:cxn modelId="{7AC1E023-5CA4-4C3A-B85F-20DA55292456}" type="presOf" srcId="{782F4025-F900-46A1-94A2-0D0B5DB39657}" destId="{37B2E268-6ED0-491C-826C-B8D553598C52}" srcOrd="0" destOrd="4" presId="urn:microsoft.com/office/officeart/2005/8/layout/vList3#2"/>
    <dgm:cxn modelId="{EC57E405-B26A-4662-BF33-6715C30DCD11}" srcId="{04406B62-A281-44CA-9701-C7A9523965FE}" destId="{5448BD88-100A-44DE-A1B8-3C257A5468D9}" srcOrd="2" destOrd="0" parTransId="{433ACA48-2F1A-46E4-BE05-A07D78B18B80}" sibTransId="{D0C929B8-1989-467F-917B-A22D3E7FE03F}"/>
    <dgm:cxn modelId="{E9E5D33D-C198-4E8C-94E6-58CB331C4514}" type="presOf" srcId="{5448BD88-100A-44DE-A1B8-3C257A5468D9}" destId="{4A2F6F2E-8EB6-46AE-BB61-E7B1AED25932}" srcOrd="0" destOrd="3" presId="urn:microsoft.com/office/officeart/2005/8/layout/vList3#2"/>
    <dgm:cxn modelId="{39B09DE0-40A8-4AEE-8FBA-544B87284D08}" type="presOf" srcId="{4082AA6D-BC3D-4D2E-B703-52C44E6A26AC}" destId="{4A2F6F2E-8EB6-46AE-BB61-E7B1AED25932}" srcOrd="0" destOrd="5" presId="urn:microsoft.com/office/officeart/2005/8/layout/vList3#2"/>
    <dgm:cxn modelId="{0939885E-B8B6-435B-B850-19EDDA658F2B}" type="presOf" srcId="{04406B62-A281-44CA-9701-C7A9523965FE}" destId="{4A2F6F2E-8EB6-46AE-BB61-E7B1AED25932}" srcOrd="0" destOrd="0" presId="urn:microsoft.com/office/officeart/2005/8/layout/vList3#2"/>
    <dgm:cxn modelId="{76B57B9F-C5C1-4E4E-AA69-D0F4E1611F63}" srcId="{432AF7A2-B694-4277-A5D7-B7722AC3B1DE}" destId="{1C1669D3-9A76-464B-93FE-C5BC22B9230D}" srcOrd="0" destOrd="0" parTransId="{B05BF5B0-2170-45E0-BD2A-F9E21D9CD9D5}" sibTransId="{5D0500F3-DB6A-4855-9643-12CE72C6C985}"/>
    <dgm:cxn modelId="{C5426DE4-250F-494E-9D93-444691FDAC83}" srcId="{04406B62-A281-44CA-9701-C7A9523965FE}" destId="{4082AA6D-BC3D-4D2E-B703-52C44E6A26AC}" srcOrd="4" destOrd="0" parTransId="{BD3024CF-A4A9-4D8C-9EA2-A947FEF00D78}" sibTransId="{479173B2-7415-4AC9-920C-19D4EC5471B1}"/>
    <dgm:cxn modelId="{FCF6493E-4A49-4778-BBDD-67DB0E998860}" type="presOf" srcId="{EDBE5D44-967C-4A2B-BAC3-3A76FB1134D8}" destId="{A0C6159B-4814-4C6A-8D5A-67EC43FE0C3E}" srcOrd="0" destOrd="2" presId="urn:microsoft.com/office/officeart/2005/8/layout/vList3#2"/>
    <dgm:cxn modelId="{462AF480-4C9E-438D-BCB5-5B009B4CAE6E}" type="presOf" srcId="{B48630FC-7A4B-4F86-B8E2-56AD766D5A82}" destId="{4A2F6F2E-8EB6-46AE-BB61-E7B1AED25932}" srcOrd="0" destOrd="1" presId="urn:microsoft.com/office/officeart/2005/8/layout/vList3#2"/>
    <dgm:cxn modelId="{319C70DA-F1C5-49ED-9C68-D26CA12BB598}" type="presOf" srcId="{1C1669D3-9A76-464B-93FE-C5BC22B9230D}" destId="{37B2E268-6ED0-491C-826C-B8D553598C52}" srcOrd="0" destOrd="0" presId="urn:microsoft.com/office/officeart/2005/8/layout/vList3#2"/>
    <dgm:cxn modelId="{3A00C316-0E65-456B-841B-30B5D693A5FE}" type="presOf" srcId="{14741B4F-C340-4263-AC49-B864F3550148}" destId="{7D3D6CCB-C9E4-4CAD-976E-356EB7FD3A14}" srcOrd="0" destOrd="0" presId="urn:microsoft.com/office/officeart/2005/8/layout/vList3#2"/>
    <dgm:cxn modelId="{66527782-805D-420E-8CDE-70064016CF4B}" srcId="{14741B4F-C340-4263-AC49-B864F3550148}" destId="{1C970A1B-47F6-4453-BB93-E6FBE9F7F40F}" srcOrd="2" destOrd="0" parTransId="{319A279E-0825-4444-AFAA-1A85C93FAD5F}" sibTransId="{57A0D266-35BE-47A4-9FFC-A2B1DEC30F63}"/>
    <dgm:cxn modelId="{174842C0-E916-44A4-99A3-3274958500C4}" type="presParOf" srcId="{A30D2844-2AD4-4CB6-829C-4B991EE542A6}" destId="{63EBE855-2FFA-4885-982B-8BB5EACAB453}" srcOrd="0" destOrd="0" presId="urn:microsoft.com/office/officeart/2005/8/layout/vList3#2"/>
    <dgm:cxn modelId="{1FB7DC2D-B654-4943-B219-1B235A0666E4}" type="presParOf" srcId="{63EBE855-2FFA-4885-982B-8BB5EACAB453}" destId="{FC0510BC-07AC-44DC-BB50-7FAD0D0054BA}" srcOrd="0" destOrd="0" presId="urn:microsoft.com/office/officeart/2005/8/layout/vList3#2"/>
    <dgm:cxn modelId="{8AC59A81-2B57-4A78-A709-200CE60E5E36}" type="presParOf" srcId="{63EBE855-2FFA-4885-982B-8BB5EACAB453}" destId="{37B2E268-6ED0-491C-826C-B8D553598C52}" srcOrd="1" destOrd="0" presId="urn:microsoft.com/office/officeart/2005/8/layout/vList3#2"/>
    <dgm:cxn modelId="{E470D093-022F-4CB6-851F-9789915B59FA}" type="presParOf" srcId="{A30D2844-2AD4-4CB6-829C-4B991EE542A6}" destId="{336F1A48-636A-4749-8767-8995C5083A75}" srcOrd="1" destOrd="0" presId="urn:microsoft.com/office/officeart/2005/8/layout/vList3#2"/>
    <dgm:cxn modelId="{B4AA8AAC-02BF-456B-A4F0-21B7043A8B3F}" type="presParOf" srcId="{A30D2844-2AD4-4CB6-829C-4B991EE542A6}" destId="{166289B5-246F-4A8A-9420-290692F71CE7}" srcOrd="2" destOrd="0" presId="urn:microsoft.com/office/officeart/2005/8/layout/vList3#2"/>
    <dgm:cxn modelId="{68FA1977-A27D-4924-AB6D-F478E5CCE3FA}" type="presParOf" srcId="{166289B5-246F-4A8A-9420-290692F71CE7}" destId="{FFBA96BC-4142-4006-8C14-776B0F957263}" srcOrd="0" destOrd="0" presId="urn:microsoft.com/office/officeart/2005/8/layout/vList3#2"/>
    <dgm:cxn modelId="{92447CAD-6079-4009-88E6-460DCD58C39F}" type="presParOf" srcId="{166289B5-246F-4A8A-9420-290692F71CE7}" destId="{7D3D6CCB-C9E4-4CAD-976E-356EB7FD3A14}" srcOrd="1" destOrd="0" presId="urn:microsoft.com/office/officeart/2005/8/layout/vList3#2"/>
    <dgm:cxn modelId="{7C13E069-4FF3-4C31-9B0E-38B5E5282056}" type="presParOf" srcId="{A30D2844-2AD4-4CB6-829C-4B991EE542A6}" destId="{AC2BE857-887A-40C5-BBD3-CA5E9E07F895}" srcOrd="3" destOrd="0" presId="urn:microsoft.com/office/officeart/2005/8/layout/vList3#2"/>
    <dgm:cxn modelId="{643B4AAD-A429-4977-825E-3AE442BC361B}" type="presParOf" srcId="{A30D2844-2AD4-4CB6-829C-4B991EE542A6}" destId="{CB983C57-FE3B-41B5-90B6-44CBA216DD5E}" srcOrd="4" destOrd="0" presId="urn:microsoft.com/office/officeart/2005/8/layout/vList3#2"/>
    <dgm:cxn modelId="{907AC3E2-1F25-46A5-9B2D-A1C27E096615}" type="presParOf" srcId="{CB983C57-FE3B-41B5-90B6-44CBA216DD5E}" destId="{FD2D9B3D-4A34-45AF-862D-4F40B6784B4A}" srcOrd="0" destOrd="0" presId="urn:microsoft.com/office/officeart/2005/8/layout/vList3#2"/>
    <dgm:cxn modelId="{A94CB97C-3A68-4F91-91D8-11A000C8B522}" type="presParOf" srcId="{CB983C57-FE3B-41B5-90B6-44CBA216DD5E}" destId="{4A2F6F2E-8EB6-46AE-BB61-E7B1AED25932}" srcOrd="1" destOrd="0" presId="urn:microsoft.com/office/officeart/2005/8/layout/vList3#2"/>
    <dgm:cxn modelId="{A81CB81B-86D6-4143-B2C2-85CCC8A3C1B8}" type="presParOf" srcId="{A30D2844-2AD4-4CB6-829C-4B991EE542A6}" destId="{14D60C6D-9B10-40F9-BEE7-4FD331E9D402}" srcOrd="5" destOrd="0" presId="urn:microsoft.com/office/officeart/2005/8/layout/vList3#2"/>
    <dgm:cxn modelId="{C77965A9-4F48-44DF-B039-AD8681FC8F84}" type="presParOf" srcId="{A30D2844-2AD4-4CB6-829C-4B991EE542A6}" destId="{52F951F4-7E27-458B-B31B-A2F20E2C5515}" srcOrd="6" destOrd="0" presId="urn:microsoft.com/office/officeart/2005/8/layout/vList3#2"/>
    <dgm:cxn modelId="{049AB79C-9618-40B2-B35F-B30D5BBF9F8D}" type="presParOf" srcId="{52F951F4-7E27-458B-B31B-A2F20E2C5515}" destId="{F9702942-D0B1-427B-BEF7-4193BEC3AFAB}" srcOrd="0" destOrd="0" presId="urn:microsoft.com/office/officeart/2005/8/layout/vList3#2"/>
    <dgm:cxn modelId="{D57C3012-EB5D-4057-9BAF-CA81B6F54552}" type="presParOf" srcId="{52F951F4-7E27-458B-B31B-A2F20E2C5515}" destId="{A0C6159B-4814-4C6A-8D5A-67EC43FE0C3E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A783CFC-22C1-4E5C-B0C7-78DF0BA9D737}" type="doc">
      <dgm:prSet loTypeId="urn:microsoft.com/office/officeart/2005/8/layout/list1" loCatId="list" qsTypeId="urn:microsoft.com/office/officeart/2005/8/quickstyle/3d2#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497F09-6F7A-47AC-BD81-6C71D6DFA724}">
      <dgm:prSet phldrT="[Текст]" custT="1"/>
      <dgm:spPr/>
      <dgm:t>
        <a:bodyPr/>
        <a:lstStyle/>
        <a:p>
          <a:pPr algn="l"/>
          <a:r>
            <a:rPr lang="ru-RU" sz="1400" b="1" dirty="0" smtClean="0"/>
            <a:t>внедрение в практику работы методики социальных проб</a:t>
          </a:r>
          <a:endParaRPr lang="ru-RU" sz="1400" b="1" dirty="0"/>
        </a:p>
      </dgm:t>
    </dgm:pt>
    <dgm:pt modelId="{183ED377-FDD9-4B2F-9EE4-CE18AE2A19FB}" type="parTrans" cxnId="{2CF478C1-A9C1-46CA-B8D8-DF47030B7223}">
      <dgm:prSet/>
      <dgm:spPr/>
      <dgm:t>
        <a:bodyPr/>
        <a:lstStyle/>
        <a:p>
          <a:endParaRPr lang="ru-RU"/>
        </a:p>
      </dgm:t>
    </dgm:pt>
    <dgm:pt modelId="{8704A184-0FFA-4D86-A732-FF6C5B349010}" type="sibTrans" cxnId="{2CF478C1-A9C1-46CA-B8D8-DF47030B7223}">
      <dgm:prSet/>
      <dgm:spPr/>
      <dgm:t>
        <a:bodyPr/>
        <a:lstStyle/>
        <a:p>
          <a:endParaRPr lang="ru-RU"/>
        </a:p>
      </dgm:t>
    </dgm:pt>
    <dgm:pt modelId="{A2AC1D61-33E4-4621-8C6B-378EE79D7B10}">
      <dgm:prSet phldrT="[Текст]" custT="1"/>
      <dgm:spPr/>
      <dgm:t>
        <a:bodyPr/>
        <a:lstStyle/>
        <a:p>
          <a:pPr algn="l"/>
          <a:r>
            <a:rPr lang="ru-RU" sz="1400" b="1" dirty="0" smtClean="0"/>
            <a:t>формирование опыта взаимодействия с социальными объектами</a:t>
          </a:r>
          <a:endParaRPr lang="ru-RU" sz="1050" b="1" dirty="0"/>
        </a:p>
      </dgm:t>
    </dgm:pt>
    <dgm:pt modelId="{E35AD871-20AD-4733-A061-57F6C32F224C}" type="parTrans" cxnId="{EBE1CD7C-1127-487C-BA00-8305B5438A34}">
      <dgm:prSet/>
      <dgm:spPr/>
      <dgm:t>
        <a:bodyPr/>
        <a:lstStyle/>
        <a:p>
          <a:endParaRPr lang="ru-RU"/>
        </a:p>
      </dgm:t>
    </dgm:pt>
    <dgm:pt modelId="{5395B6D2-8FF8-49CF-A4DB-F9D55DF65039}" type="sibTrans" cxnId="{EBE1CD7C-1127-487C-BA00-8305B5438A34}">
      <dgm:prSet/>
      <dgm:spPr/>
      <dgm:t>
        <a:bodyPr/>
        <a:lstStyle/>
        <a:p>
          <a:endParaRPr lang="ru-RU"/>
        </a:p>
      </dgm:t>
    </dgm:pt>
    <dgm:pt modelId="{35AB221E-E035-425B-9D08-1AF2479AF6B9}">
      <dgm:prSet phldrT="[Текст]" custT="1"/>
      <dgm:spPr/>
      <dgm:t>
        <a:bodyPr/>
        <a:lstStyle/>
        <a:p>
          <a:pPr algn="l"/>
          <a:r>
            <a:rPr lang="ru-RU" sz="1400" b="1" dirty="0" smtClean="0"/>
            <a:t>создание информационных и маршрутных листов по сфере услуг города</a:t>
          </a:r>
          <a:endParaRPr lang="ru-RU" sz="1400" b="1" dirty="0"/>
        </a:p>
      </dgm:t>
    </dgm:pt>
    <dgm:pt modelId="{EDD78D8F-610B-44DD-987E-A178B3895E54}" type="parTrans" cxnId="{BA270412-C97D-44AB-A9E2-46B9E0DC83F3}">
      <dgm:prSet/>
      <dgm:spPr/>
      <dgm:t>
        <a:bodyPr/>
        <a:lstStyle/>
        <a:p>
          <a:endParaRPr lang="ru-RU"/>
        </a:p>
      </dgm:t>
    </dgm:pt>
    <dgm:pt modelId="{AEC805AA-FA75-4110-BEE7-9F0EFC478A24}" type="sibTrans" cxnId="{BA270412-C97D-44AB-A9E2-46B9E0DC83F3}">
      <dgm:prSet/>
      <dgm:spPr/>
      <dgm:t>
        <a:bodyPr/>
        <a:lstStyle/>
        <a:p>
          <a:endParaRPr lang="ru-RU"/>
        </a:p>
      </dgm:t>
    </dgm:pt>
    <dgm:pt modelId="{40AEE9D2-BE60-48CF-85E7-EB66FAC918ED}">
      <dgm:prSet phldrT="[Текст]" custT="1"/>
      <dgm:spPr/>
      <dgm:t>
        <a:bodyPr/>
        <a:lstStyle/>
        <a:p>
          <a:pPr algn="l"/>
          <a:r>
            <a:rPr lang="ru-RU" sz="1400" b="1" dirty="0" smtClean="0"/>
            <a:t>100% обучающихся класса лучше узнают свой город</a:t>
          </a:r>
          <a:endParaRPr lang="ru-RU" sz="1400" b="1" dirty="0"/>
        </a:p>
      </dgm:t>
    </dgm:pt>
    <dgm:pt modelId="{147E0F73-938D-4D8E-9DAD-CF5D72E37943}" type="parTrans" cxnId="{2463A116-2DD0-4022-B847-654392457D4A}">
      <dgm:prSet/>
      <dgm:spPr/>
      <dgm:t>
        <a:bodyPr/>
        <a:lstStyle/>
        <a:p>
          <a:endParaRPr lang="ru-RU"/>
        </a:p>
      </dgm:t>
    </dgm:pt>
    <dgm:pt modelId="{8B192355-2417-4C8B-AF86-A6D5DE6E7C6C}" type="sibTrans" cxnId="{2463A116-2DD0-4022-B847-654392457D4A}">
      <dgm:prSet/>
      <dgm:spPr/>
      <dgm:t>
        <a:bodyPr/>
        <a:lstStyle/>
        <a:p>
          <a:endParaRPr lang="ru-RU"/>
        </a:p>
      </dgm:t>
    </dgm:pt>
    <dgm:pt modelId="{8E897302-C73F-45D8-9893-F4687F8D183B}" type="pres">
      <dgm:prSet presAssocID="{6A783CFC-22C1-4E5C-B0C7-78DF0BA9D73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AD28AF-A47E-4075-AD48-F322D1E3788C}" type="pres">
      <dgm:prSet presAssocID="{92497F09-6F7A-47AC-BD81-6C71D6DFA724}" presName="parentLin" presStyleCnt="0"/>
      <dgm:spPr/>
    </dgm:pt>
    <dgm:pt modelId="{91F1A665-8FEB-41D7-9F7F-C323F6FAD8FC}" type="pres">
      <dgm:prSet presAssocID="{92497F09-6F7A-47AC-BD81-6C71D6DFA72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6409A08-98D3-44B1-8769-E176ADC85CE7}" type="pres">
      <dgm:prSet presAssocID="{92497F09-6F7A-47AC-BD81-6C71D6DFA724}" presName="parentText" presStyleLbl="node1" presStyleIdx="0" presStyleCnt="4" custScaleX="138692" custScaleY="300390" custLinFactY="32541" custLinFactNeighborX="-3765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0FFC87-1AEB-4690-956B-B70C6EBD2DCD}" type="pres">
      <dgm:prSet presAssocID="{92497F09-6F7A-47AC-BD81-6C71D6DFA724}" presName="negativeSpace" presStyleCnt="0"/>
      <dgm:spPr/>
    </dgm:pt>
    <dgm:pt modelId="{FFC3A813-585A-4E48-AEBC-A79ABBB33910}" type="pres">
      <dgm:prSet presAssocID="{92497F09-6F7A-47AC-BD81-6C71D6DFA724}" presName="childText" presStyleLbl="conFgAcc1" presStyleIdx="0" presStyleCnt="4" custScaleX="98452" custScaleY="489666" custLinFactY="-127667" custLinFactNeighborY="-200000">
        <dgm:presLayoutVars>
          <dgm:bulletEnabled val="1"/>
        </dgm:presLayoutVars>
      </dgm:prSet>
      <dgm:spPr/>
    </dgm:pt>
    <dgm:pt modelId="{40F2EEAB-9459-47C4-B4EC-1F7754E05C6B}" type="pres">
      <dgm:prSet presAssocID="{8704A184-0FFA-4D86-A732-FF6C5B349010}" presName="spaceBetweenRectangles" presStyleCnt="0"/>
      <dgm:spPr/>
    </dgm:pt>
    <dgm:pt modelId="{A7F35D11-152D-49BE-BE9E-A69A66A1209C}" type="pres">
      <dgm:prSet presAssocID="{A2AC1D61-33E4-4621-8C6B-378EE79D7B10}" presName="parentLin" presStyleCnt="0"/>
      <dgm:spPr/>
    </dgm:pt>
    <dgm:pt modelId="{0243478E-57D6-4CEF-9F01-D418CC3221E6}" type="pres">
      <dgm:prSet presAssocID="{A2AC1D61-33E4-4621-8C6B-378EE79D7B1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335872E-5FBE-489A-A272-185EC13A6AD1}" type="pres">
      <dgm:prSet presAssocID="{A2AC1D61-33E4-4621-8C6B-378EE79D7B10}" presName="parentText" presStyleLbl="node1" presStyleIdx="1" presStyleCnt="4" custScaleX="132776" custScaleY="348855" custLinFactNeighborX="-14302" custLinFactNeighborY="-101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BA3BE-9BD8-43D2-BF8E-F98545FE2BAC}" type="pres">
      <dgm:prSet presAssocID="{A2AC1D61-33E4-4621-8C6B-378EE79D7B10}" presName="negativeSpace" presStyleCnt="0"/>
      <dgm:spPr/>
    </dgm:pt>
    <dgm:pt modelId="{5872FC15-B487-48B9-825F-BCCD932AF7E6}" type="pres">
      <dgm:prSet presAssocID="{A2AC1D61-33E4-4621-8C6B-378EE79D7B10}" presName="childText" presStyleLbl="conFgAcc1" presStyleIdx="1" presStyleCnt="4" custScaleX="100000" custScaleY="503829" custLinFactY="-247899" custLinFactNeighborY="-300000">
        <dgm:presLayoutVars>
          <dgm:bulletEnabled val="1"/>
        </dgm:presLayoutVars>
      </dgm:prSet>
      <dgm:spPr/>
    </dgm:pt>
    <dgm:pt modelId="{193AAF5B-8B7E-409D-B825-356B6AE51ADB}" type="pres">
      <dgm:prSet presAssocID="{5395B6D2-8FF8-49CF-A4DB-F9D55DF65039}" presName="spaceBetweenRectangles" presStyleCnt="0"/>
      <dgm:spPr/>
    </dgm:pt>
    <dgm:pt modelId="{100AA568-0121-454C-BEC4-348F51BC1AA7}" type="pres">
      <dgm:prSet presAssocID="{35AB221E-E035-425B-9D08-1AF2479AF6B9}" presName="parentLin" presStyleCnt="0"/>
      <dgm:spPr/>
    </dgm:pt>
    <dgm:pt modelId="{2A967DD3-C537-4089-96AB-D163EB1E8CE8}" type="pres">
      <dgm:prSet presAssocID="{35AB221E-E035-425B-9D08-1AF2479AF6B9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B9D0F6E-8555-4B6E-A6DB-14E73E8BA3E7}" type="pres">
      <dgm:prSet presAssocID="{35AB221E-E035-425B-9D08-1AF2479AF6B9}" presName="parentText" presStyleLbl="node1" presStyleIdx="2" presStyleCnt="4" custScaleX="135449" custScaleY="340482" custLinFactNeighborX="-9827" custLinFactNeighborY="305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E4007-5BC5-4873-9DEF-7BCDD1B98AC1}" type="pres">
      <dgm:prSet presAssocID="{35AB221E-E035-425B-9D08-1AF2479AF6B9}" presName="negativeSpace" presStyleCnt="0"/>
      <dgm:spPr/>
    </dgm:pt>
    <dgm:pt modelId="{4886AB55-3E75-433C-A2A5-923E69EF2AD1}" type="pres">
      <dgm:prSet presAssocID="{35AB221E-E035-425B-9D08-1AF2479AF6B9}" presName="childText" presStyleLbl="conFgAcc1" presStyleIdx="2" presStyleCnt="4" custScaleX="100000" custScaleY="499415" custLinFactY="-225297" custLinFactNeighborY="-300000">
        <dgm:presLayoutVars>
          <dgm:bulletEnabled val="1"/>
        </dgm:presLayoutVars>
      </dgm:prSet>
      <dgm:spPr/>
    </dgm:pt>
    <dgm:pt modelId="{B8730648-B3B0-4BC6-88F8-62F107E62785}" type="pres">
      <dgm:prSet presAssocID="{AEC805AA-FA75-4110-BEE7-9F0EFC478A24}" presName="spaceBetweenRectangles" presStyleCnt="0"/>
      <dgm:spPr/>
    </dgm:pt>
    <dgm:pt modelId="{FA2F6266-0665-49D2-B4BB-CA36242A8604}" type="pres">
      <dgm:prSet presAssocID="{40AEE9D2-BE60-48CF-85E7-EB66FAC918ED}" presName="parentLin" presStyleCnt="0"/>
      <dgm:spPr/>
    </dgm:pt>
    <dgm:pt modelId="{93AEFFFF-5CEB-4F96-8FF9-BE4470317C2A}" type="pres">
      <dgm:prSet presAssocID="{40AEE9D2-BE60-48CF-85E7-EB66FAC918ED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1660356-2E46-4E80-9E57-8AB9E16CF24B}" type="pres">
      <dgm:prSet presAssocID="{40AEE9D2-BE60-48CF-85E7-EB66FAC918ED}" presName="parentText" presStyleLbl="node1" presStyleIdx="3" presStyleCnt="4" custScaleX="139178" custScaleY="389415" custLinFactNeighborX="-8227" custLinFactNeighborY="272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CACD2-5FA4-4BB4-A60C-0C5545E4EFC9}" type="pres">
      <dgm:prSet presAssocID="{40AEE9D2-BE60-48CF-85E7-EB66FAC918ED}" presName="negativeSpace" presStyleCnt="0"/>
      <dgm:spPr/>
    </dgm:pt>
    <dgm:pt modelId="{09C0DE42-513C-4A09-ADC7-789409D639AD}" type="pres">
      <dgm:prSet presAssocID="{40AEE9D2-BE60-48CF-85E7-EB66FAC918ED}" presName="childText" presStyleLbl="conFgAcc1" presStyleIdx="3" presStyleCnt="4" custScaleX="100000" custScaleY="433372" custLinFactY="-119089" custLinFactNeighborY="-200000">
        <dgm:presLayoutVars>
          <dgm:bulletEnabled val="1"/>
        </dgm:presLayoutVars>
      </dgm:prSet>
      <dgm:spPr/>
    </dgm:pt>
  </dgm:ptLst>
  <dgm:cxnLst>
    <dgm:cxn modelId="{615DC08F-1E18-47AF-95E9-EB75244A7109}" type="presOf" srcId="{92497F09-6F7A-47AC-BD81-6C71D6DFA724}" destId="{91F1A665-8FEB-41D7-9F7F-C323F6FAD8FC}" srcOrd="0" destOrd="0" presId="urn:microsoft.com/office/officeart/2005/8/layout/list1"/>
    <dgm:cxn modelId="{BA270412-C97D-44AB-A9E2-46B9E0DC83F3}" srcId="{6A783CFC-22C1-4E5C-B0C7-78DF0BA9D737}" destId="{35AB221E-E035-425B-9D08-1AF2479AF6B9}" srcOrd="2" destOrd="0" parTransId="{EDD78D8F-610B-44DD-987E-A178B3895E54}" sibTransId="{AEC805AA-FA75-4110-BEE7-9F0EFC478A24}"/>
    <dgm:cxn modelId="{80CDF4E7-6C4F-40C9-902F-9DC2C8FCBB64}" type="presOf" srcId="{6A783CFC-22C1-4E5C-B0C7-78DF0BA9D737}" destId="{8E897302-C73F-45D8-9893-F4687F8D183B}" srcOrd="0" destOrd="0" presId="urn:microsoft.com/office/officeart/2005/8/layout/list1"/>
    <dgm:cxn modelId="{51C9E53A-4736-430F-89F6-ED508F15688D}" type="presOf" srcId="{A2AC1D61-33E4-4621-8C6B-378EE79D7B10}" destId="{9335872E-5FBE-489A-A272-185EC13A6AD1}" srcOrd="1" destOrd="0" presId="urn:microsoft.com/office/officeart/2005/8/layout/list1"/>
    <dgm:cxn modelId="{2CF478C1-A9C1-46CA-B8D8-DF47030B7223}" srcId="{6A783CFC-22C1-4E5C-B0C7-78DF0BA9D737}" destId="{92497F09-6F7A-47AC-BD81-6C71D6DFA724}" srcOrd="0" destOrd="0" parTransId="{183ED377-FDD9-4B2F-9EE4-CE18AE2A19FB}" sibTransId="{8704A184-0FFA-4D86-A732-FF6C5B349010}"/>
    <dgm:cxn modelId="{2463A116-2DD0-4022-B847-654392457D4A}" srcId="{6A783CFC-22C1-4E5C-B0C7-78DF0BA9D737}" destId="{40AEE9D2-BE60-48CF-85E7-EB66FAC918ED}" srcOrd="3" destOrd="0" parTransId="{147E0F73-938D-4D8E-9DAD-CF5D72E37943}" sibTransId="{8B192355-2417-4C8B-AF86-A6D5DE6E7C6C}"/>
    <dgm:cxn modelId="{EE346574-7132-447F-8B47-05B7412EFAC4}" type="presOf" srcId="{40AEE9D2-BE60-48CF-85E7-EB66FAC918ED}" destId="{93AEFFFF-5CEB-4F96-8FF9-BE4470317C2A}" srcOrd="0" destOrd="0" presId="urn:microsoft.com/office/officeart/2005/8/layout/list1"/>
    <dgm:cxn modelId="{EBE1CD7C-1127-487C-BA00-8305B5438A34}" srcId="{6A783CFC-22C1-4E5C-B0C7-78DF0BA9D737}" destId="{A2AC1D61-33E4-4621-8C6B-378EE79D7B10}" srcOrd="1" destOrd="0" parTransId="{E35AD871-20AD-4733-A061-57F6C32F224C}" sibTransId="{5395B6D2-8FF8-49CF-A4DB-F9D55DF65039}"/>
    <dgm:cxn modelId="{63C7528D-A698-4AB1-993B-7DE1056A71DA}" type="presOf" srcId="{A2AC1D61-33E4-4621-8C6B-378EE79D7B10}" destId="{0243478E-57D6-4CEF-9F01-D418CC3221E6}" srcOrd="0" destOrd="0" presId="urn:microsoft.com/office/officeart/2005/8/layout/list1"/>
    <dgm:cxn modelId="{747C69C6-2D1B-4B7F-83BB-F13E545292DB}" type="presOf" srcId="{35AB221E-E035-425B-9D08-1AF2479AF6B9}" destId="{2A967DD3-C537-4089-96AB-D163EB1E8CE8}" srcOrd="0" destOrd="0" presId="urn:microsoft.com/office/officeart/2005/8/layout/list1"/>
    <dgm:cxn modelId="{5EC05568-CBAE-42BD-B73D-65B2E4D73DD1}" type="presOf" srcId="{92497F09-6F7A-47AC-BD81-6C71D6DFA724}" destId="{56409A08-98D3-44B1-8769-E176ADC85CE7}" srcOrd="1" destOrd="0" presId="urn:microsoft.com/office/officeart/2005/8/layout/list1"/>
    <dgm:cxn modelId="{15E49515-9FFF-41A3-8431-2CE776DFA792}" type="presOf" srcId="{35AB221E-E035-425B-9D08-1AF2479AF6B9}" destId="{6B9D0F6E-8555-4B6E-A6DB-14E73E8BA3E7}" srcOrd="1" destOrd="0" presId="urn:microsoft.com/office/officeart/2005/8/layout/list1"/>
    <dgm:cxn modelId="{2EEDC876-1418-45A2-836F-22B17453380E}" type="presOf" srcId="{40AEE9D2-BE60-48CF-85E7-EB66FAC918ED}" destId="{D1660356-2E46-4E80-9E57-8AB9E16CF24B}" srcOrd="1" destOrd="0" presId="urn:microsoft.com/office/officeart/2005/8/layout/list1"/>
    <dgm:cxn modelId="{A4B5FFB4-3A18-4FDB-89AC-D8DB46E8D11D}" type="presParOf" srcId="{8E897302-C73F-45D8-9893-F4687F8D183B}" destId="{6AAD28AF-A47E-4075-AD48-F322D1E3788C}" srcOrd="0" destOrd="0" presId="urn:microsoft.com/office/officeart/2005/8/layout/list1"/>
    <dgm:cxn modelId="{9013E95D-0DA0-4724-8BB5-F53C7E836D58}" type="presParOf" srcId="{6AAD28AF-A47E-4075-AD48-F322D1E3788C}" destId="{91F1A665-8FEB-41D7-9F7F-C323F6FAD8FC}" srcOrd="0" destOrd="0" presId="urn:microsoft.com/office/officeart/2005/8/layout/list1"/>
    <dgm:cxn modelId="{8FD2D58D-9745-42AB-B3EB-F09E73075927}" type="presParOf" srcId="{6AAD28AF-A47E-4075-AD48-F322D1E3788C}" destId="{56409A08-98D3-44B1-8769-E176ADC85CE7}" srcOrd="1" destOrd="0" presId="urn:microsoft.com/office/officeart/2005/8/layout/list1"/>
    <dgm:cxn modelId="{456205A9-2E97-4159-B7DC-AA8AA2E8194F}" type="presParOf" srcId="{8E897302-C73F-45D8-9893-F4687F8D183B}" destId="{7C0FFC87-1AEB-4690-956B-B70C6EBD2DCD}" srcOrd="1" destOrd="0" presId="urn:microsoft.com/office/officeart/2005/8/layout/list1"/>
    <dgm:cxn modelId="{B8C69AD6-B89C-4B5E-BB36-764EC98BFDBD}" type="presParOf" srcId="{8E897302-C73F-45D8-9893-F4687F8D183B}" destId="{FFC3A813-585A-4E48-AEBC-A79ABBB33910}" srcOrd="2" destOrd="0" presId="urn:microsoft.com/office/officeart/2005/8/layout/list1"/>
    <dgm:cxn modelId="{6EAA659B-F5A6-41BD-A3F6-CEEC500F830D}" type="presParOf" srcId="{8E897302-C73F-45D8-9893-F4687F8D183B}" destId="{40F2EEAB-9459-47C4-B4EC-1F7754E05C6B}" srcOrd="3" destOrd="0" presId="urn:microsoft.com/office/officeart/2005/8/layout/list1"/>
    <dgm:cxn modelId="{B2472580-0107-418A-A350-FECFDF40075F}" type="presParOf" srcId="{8E897302-C73F-45D8-9893-F4687F8D183B}" destId="{A7F35D11-152D-49BE-BE9E-A69A66A1209C}" srcOrd="4" destOrd="0" presId="urn:microsoft.com/office/officeart/2005/8/layout/list1"/>
    <dgm:cxn modelId="{3B316EDE-CB93-40DA-B6A0-33ED8ADC21C1}" type="presParOf" srcId="{A7F35D11-152D-49BE-BE9E-A69A66A1209C}" destId="{0243478E-57D6-4CEF-9F01-D418CC3221E6}" srcOrd="0" destOrd="0" presId="urn:microsoft.com/office/officeart/2005/8/layout/list1"/>
    <dgm:cxn modelId="{B67695E4-18D0-4A1C-ACC2-B7CB4DA92393}" type="presParOf" srcId="{A7F35D11-152D-49BE-BE9E-A69A66A1209C}" destId="{9335872E-5FBE-489A-A272-185EC13A6AD1}" srcOrd="1" destOrd="0" presId="urn:microsoft.com/office/officeart/2005/8/layout/list1"/>
    <dgm:cxn modelId="{ABA6E8FA-57D3-4917-B917-71EC39839D45}" type="presParOf" srcId="{8E897302-C73F-45D8-9893-F4687F8D183B}" destId="{A59BA3BE-9BD8-43D2-BF8E-F98545FE2BAC}" srcOrd="5" destOrd="0" presId="urn:microsoft.com/office/officeart/2005/8/layout/list1"/>
    <dgm:cxn modelId="{14080B76-8D70-4E7D-B626-2DC655A43061}" type="presParOf" srcId="{8E897302-C73F-45D8-9893-F4687F8D183B}" destId="{5872FC15-B487-48B9-825F-BCCD932AF7E6}" srcOrd="6" destOrd="0" presId="urn:microsoft.com/office/officeart/2005/8/layout/list1"/>
    <dgm:cxn modelId="{F330EF05-192A-40E8-9B35-1FF5FC9F968A}" type="presParOf" srcId="{8E897302-C73F-45D8-9893-F4687F8D183B}" destId="{193AAF5B-8B7E-409D-B825-356B6AE51ADB}" srcOrd="7" destOrd="0" presId="urn:microsoft.com/office/officeart/2005/8/layout/list1"/>
    <dgm:cxn modelId="{278AA00B-FE26-4F0E-8F0B-532A91AEF446}" type="presParOf" srcId="{8E897302-C73F-45D8-9893-F4687F8D183B}" destId="{100AA568-0121-454C-BEC4-348F51BC1AA7}" srcOrd="8" destOrd="0" presId="urn:microsoft.com/office/officeart/2005/8/layout/list1"/>
    <dgm:cxn modelId="{956AD3C3-4ED6-4546-8F25-2AB22620EF6C}" type="presParOf" srcId="{100AA568-0121-454C-BEC4-348F51BC1AA7}" destId="{2A967DD3-C537-4089-96AB-D163EB1E8CE8}" srcOrd="0" destOrd="0" presId="urn:microsoft.com/office/officeart/2005/8/layout/list1"/>
    <dgm:cxn modelId="{43046E92-8C23-48B5-97E5-773C97CCEB76}" type="presParOf" srcId="{100AA568-0121-454C-BEC4-348F51BC1AA7}" destId="{6B9D0F6E-8555-4B6E-A6DB-14E73E8BA3E7}" srcOrd="1" destOrd="0" presId="urn:microsoft.com/office/officeart/2005/8/layout/list1"/>
    <dgm:cxn modelId="{59588917-3E3F-4B91-878E-CCAFC77B643E}" type="presParOf" srcId="{8E897302-C73F-45D8-9893-F4687F8D183B}" destId="{E48E4007-5BC5-4873-9DEF-7BCDD1B98AC1}" srcOrd="9" destOrd="0" presId="urn:microsoft.com/office/officeart/2005/8/layout/list1"/>
    <dgm:cxn modelId="{0E2452E4-3BD4-401A-BAAF-69D0D4240334}" type="presParOf" srcId="{8E897302-C73F-45D8-9893-F4687F8D183B}" destId="{4886AB55-3E75-433C-A2A5-923E69EF2AD1}" srcOrd="10" destOrd="0" presId="urn:microsoft.com/office/officeart/2005/8/layout/list1"/>
    <dgm:cxn modelId="{BA8C851E-6DC1-413D-B967-E9B93171F3AA}" type="presParOf" srcId="{8E897302-C73F-45D8-9893-F4687F8D183B}" destId="{B8730648-B3B0-4BC6-88F8-62F107E62785}" srcOrd="11" destOrd="0" presId="urn:microsoft.com/office/officeart/2005/8/layout/list1"/>
    <dgm:cxn modelId="{3EF7B1EC-9C36-4DA4-9504-2FD35CDAB7BF}" type="presParOf" srcId="{8E897302-C73F-45D8-9893-F4687F8D183B}" destId="{FA2F6266-0665-49D2-B4BB-CA36242A8604}" srcOrd="12" destOrd="0" presId="urn:microsoft.com/office/officeart/2005/8/layout/list1"/>
    <dgm:cxn modelId="{E95E32C6-05C5-4B45-8015-C0046E387B0D}" type="presParOf" srcId="{FA2F6266-0665-49D2-B4BB-CA36242A8604}" destId="{93AEFFFF-5CEB-4F96-8FF9-BE4470317C2A}" srcOrd="0" destOrd="0" presId="urn:microsoft.com/office/officeart/2005/8/layout/list1"/>
    <dgm:cxn modelId="{FF2BE4AC-2D3C-42E1-A271-9C2B329E671C}" type="presParOf" srcId="{FA2F6266-0665-49D2-B4BB-CA36242A8604}" destId="{D1660356-2E46-4E80-9E57-8AB9E16CF24B}" srcOrd="1" destOrd="0" presId="urn:microsoft.com/office/officeart/2005/8/layout/list1"/>
    <dgm:cxn modelId="{A0E5935B-B87D-4469-BCBD-FC12A610AEB9}" type="presParOf" srcId="{8E897302-C73F-45D8-9893-F4687F8D183B}" destId="{D08CACD2-5FA4-4BB4-A60C-0C5545E4EFC9}" srcOrd="13" destOrd="0" presId="urn:microsoft.com/office/officeart/2005/8/layout/list1"/>
    <dgm:cxn modelId="{3CCD8502-ED88-452A-9AF5-AE3E4459E637}" type="presParOf" srcId="{8E897302-C73F-45D8-9893-F4687F8D183B}" destId="{09C0DE42-513C-4A09-ADC7-789409D639A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AFB86-5AB7-4888-BFFB-96C59479319D}">
      <dsp:nvSpPr>
        <dsp:cNvPr id="0" name=""/>
        <dsp:cNvSpPr/>
      </dsp:nvSpPr>
      <dsp:spPr>
        <a:xfrm rot="5400000">
          <a:off x="-178451" y="179250"/>
          <a:ext cx="1189679" cy="8327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2" y="417186"/>
        <a:ext cx="832775" cy="356904"/>
      </dsp:txXfrm>
    </dsp:sp>
    <dsp:sp modelId="{159FC43B-BCAF-402C-B034-1D1D273A7A58}">
      <dsp:nvSpPr>
        <dsp:cNvPr id="0" name=""/>
        <dsp:cNvSpPr/>
      </dsp:nvSpPr>
      <dsp:spPr>
        <a:xfrm rot="5400000">
          <a:off x="2622029" y="-1788455"/>
          <a:ext cx="773291" cy="43518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Знакомство с социальными объектами</a:t>
          </a:r>
          <a:endParaRPr lang="ru-RU" sz="2500" kern="1200" dirty="0"/>
        </a:p>
      </dsp:txBody>
      <dsp:txXfrm rot="-5400000">
        <a:off x="832775" y="38548"/>
        <a:ext cx="4314051" cy="697793"/>
      </dsp:txXfrm>
    </dsp:sp>
    <dsp:sp modelId="{AD79C838-8E01-4CA1-9D11-9628FF84A866}">
      <dsp:nvSpPr>
        <dsp:cNvPr id="0" name=""/>
        <dsp:cNvSpPr/>
      </dsp:nvSpPr>
      <dsp:spPr>
        <a:xfrm rot="5400000">
          <a:off x="-178451" y="1167788"/>
          <a:ext cx="1189679" cy="8327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2" y="1405724"/>
        <a:ext cx="832775" cy="356904"/>
      </dsp:txXfrm>
    </dsp:sp>
    <dsp:sp modelId="{35EA9D19-B1ED-4F4E-96BE-B93E21AAFCC1}">
      <dsp:nvSpPr>
        <dsp:cNvPr id="0" name=""/>
        <dsp:cNvSpPr/>
      </dsp:nvSpPr>
      <dsp:spPr>
        <a:xfrm rot="5400000">
          <a:off x="2622029" y="-799918"/>
          <a:ext cx="773291" cy="43518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Освоение социальных ролей</a:t>
          </a:r>
          <a:endParaRPr lang="ru-RU" sz="2500" kern="1200" dirty="0"/>
        </a:p>
      </dsp:txBody>
      <dsp:txXfrm rot="-5400000">
        <a:off x="832775" y="1027085"/>
        <a:ext cx="4314051" cy="697793"/>
      </dsp:txXfrm>
    </dsp:sp>
    <dsp:sp modelId="{71B26D15-4D50-4849-B82D-786428F1F0F0}">
      <dsp:nvSpPr>
        <dsp:cNvPr id="0" name=""/>
        <dsp:cNvSpPr/>
      </dsp:nvSpPr>
      <dsp:spPr>
        <a:xfrm rot="5400000">
          <a:off x="-178451" y="2156325"/>
          <a:ext cx="1189679" cy="8327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2" y="2394261"/>
        <a:ext cx="832775" cy="356904"/>
      </dsp:txXfrm>
    </dsp:sp>
    <dsp:sp modelId="{DBB0CF91-8458-42B1-A578-5E372588151A}">
      <dsp:nvSpPr>
        <dsp:cNvPr id="0" name=""/>
        <dsp:cNvSpPr/>
      </dsp:nvSpPr>
      <dsp:spPr>
        <a:xfrm rot="5400000">
          <a:off x="2622029" y="188619"/>
          <a:ext cx="773291" cy="43518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Присвоение социального опыта</a:t>
          </a:r>
          <a:endParaRPr lang="ru-RU" sz="2500" kern="1200" dirty="0"/>
        </a:p>
      </dsp:txBody>
      <dsp:txXfrm rot="-5400000">
        <a:off x="832775" y="2015623"/>
        <a:ext cx="4314051" cy="69779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FEB1B-1A37-4F67-8337-52BA440BB55D}">
      <dsp:nvSpPr>
        <dsp:cNvPr id="0" name=""/>
        <dsp:cNvSpPr/>
      </dsp:nvSpPr>
      <dsp:spPr>
        <a:xfrm>
          <a:off x="0" y="721617"/>
          <a:ext cx="5904656" cy="1597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формирование социальной, коммуникативной, нравственно- ориентировочной компетенций обучающихся</a:t>
          </a:r>
          <a:endParaRPr lang="ru-RU" sz="2400" b="1" kern="1200" dirty="0"/>
        </a:p>
      </dsp:txBody>
      <dsp:txXfrm>
        <a:off x="0" y="721617"/>
        <a:ext cx="5904656" cy="1597050"/>
      </dsp:txXfrm>
    </dsp:sp>
    <dsp:sp modelId="{84C965A5-BFBD-49F0-BC89-97D8A7301F2F}">
      <dsp:nvSpPr>
        <dsp:cNvPr id="0" name=""/>
        <dsp:cNvSpPr/>
      </dsp:nvSpPr>
      <dsp:spPr>
        <a:xfrm>
          <a:off x="0" y="3099086"/>
          <a:ext cx="5904656" cy="1597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увеличение доли учеников и родителей, участвующих в социально-значимой деятельности.</a:t>
          </a:r>
          <a:endParaRPr lang="ru-RU" sz="2400" kern="1200" dirty="0"/>
        </a:p>
      </dsp:txBody>
      <dsp:txXfrm>
        <a:off x="0" y="3099086"/>
        <a:ext cx="5904656" cy="15970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9E562-254B-41C4-9062-FEC91FFF6720}">
      <dsp:nvSpPr>
        <dsp:cNvPr id="0" name=""/>
        <dsp:cNvSpPr/>
      </dsp:nvSpPr>
      <dsp:spPr>
        <a:xfrm>
          <a:off x="0" y="0"/>
          <a:ext cx="4846439" cy="507017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F6FA92-D2C8-4DDC-A92C-E199EB14DECF}">
      <dsp:nvSpPr>
        <dsp:cNvPr id="0" name=""/>
        <dsp:cNvSpPr/>
      </dsp:nvSpPr>
      <dsp:spPr>
        <a:xfrm>
          <a:off x="0" y="677685"/>
          <a:ext cx="2282757" cy="12002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ученики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4б класса</a:t>
          </a:r>
          <a:endParaRPr lang="ru-RU" sz="2800" kern="1200" dirty="0"/>
        </a:p>
      </dsp:txBody>
      <dsp:txXfrm>
        <a:off x="0" y="677685"/>
        <a:ext cx="2282757" cy="1200205"/>
      </dsp:txXfrm>
    </dsp:sp>
    <dsp:sp modelId="{3E6F9056-FD71-40C4-B5E2-E7B0E6579013}">
      <dsp:nvSpPr>
        <dsp:cNvPr id="0" name=""/>
        <dsp:cNvSpPr/>
      </dsp:nvSpPr>
      <dsp:spPr>
        <a:xfrm>
          <a:off x="0" y="2333873"/>
          <a:ext cx="2328941" cy="12002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педагоги</a:t>
          </a:r>
          <a:endParaRPr lang="ru-RU" sz="2800" kern="1200" dirty="0"/>
        </a:p>
      </dsp:txBody>
      <dsp:txXfrm>
        <a:off x="0" y="2333873"/>
        <a:ext cx="2328941" cy="1200205"/>
      </dsp:txXfrm>
    </dsp:sp>
    <dsp:sp modelId="{DFE9762E-885A-4E22-BCDD-02F3860A2EC7}">
      <dsp:nvSpPr>
        <dsp:cNvPr id="0" name=""/>
        <dsp:cNvSpPr/>
      </dsp:nvSpPr>
      <dsp:spPr>
        <a:xfrm>
          <a:off x="0" y="3869971"/>
          <a:ext cx="2417318" cy="12002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родители</a:t>
          </a:r>
          <a:endParaRPr lang="ru-RU" sz="2800" kern="1200" dirty="0"/>
        </a:p>
      </dsp:txBody>
      <dsp:txXfrm>
        <a:off x="0" y="3869971"/>
        <a:ext cx="2417318" cy="12002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89A26-F7DE-416C-A4F6-49CE6E21F4F7}">
      <dsp:nvSpPr>
        <dsp:cNvPr id="0" name=""/>
        <dsp:cNvSpPr/>
      </dsp:nvSpPr>
      <dsp:spPr>
        <a:xfrm>
          <a:off x="0" y="0"/>
          <a:ext cx="6597916" cy="7452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Успешная социализация обучающихся</a:t>
          </a:r>
          <a:endParaRPr lang="ru-RU" sz="2400" kern="1200" dirty="0"/>
        </a:p>
      </dsp:txBody>
      <dsp:txXfrm>
        <a:off x="0" y="0"/>
        <a:ext cx="5871266" cy="745282"/>
      </dsp:txXfrm>
    </dsp:sp>
    <dsp:sp modelId="{2881651A-FDFD-4D46-B7BB-F097A4467D70}">
      <dsp:nvSpPr>
        <dsp:cNvPr id="0" name=""/>
        <dsp:cNvSpPr/>
      </dsp:nvSpPr>
      <dsp:spPr>
        <a:xfrm>
          <a:off x="1152132" y="864097"/>
          <a:ext cx="6597916" cy="7452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Методика социальной пробы</a:t>
          </a:r>
          <a:endParaRPr lang="ru-RU" sz="2400" kern="1200" dirty="0"/>
        </a:p>
      </dsp:txBody>
      <dsp:txXfrm>
        <a:off x="1152132" y="864097"/>
        <a:ext cx="4949144" cy="745282"/>
      </dsp:txXfrm>
    </dsp:sp>
    <dsp:sp modelId="{6503BA6A-3FB9-422E-82EC-23B8DB68E148}">
      <dsp:nvSpPr>
        <dsp:cNvPr id="0" name=""/>
        <dsp:cNvSpPr/>
      </dsp:nvSpPr>
      <dsp:spPr>
        <a:xfrm>
          <a:off x="6113482" y="585875"/>
          <a:ext cx="484433" cy="4844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6113482" y="585875"/>
        <a:ext cx="484433" cy="4844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A5F41-F0E0-4A2F-8F35-DAC1A09FE24F}">
      <dsp:nvSpPr>
        <dsp:cNvPr id="0" name=""/>
        <dsp:cNvSpPr/>
      </dsp:nvSpPr>
      <dsp:spPr>
        <a:xfrm rot="10800000">
          <a:off x="1313720" y="3696"/>
          <a:ext cx="4166022" cy="105753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6343" tIns="53340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Новые требования к результатам обучения:</a:t>
          </a:r>
          <a:endParaRPr lang="ru-RU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познание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самовоспитание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саморазвитие</a:t>
          </a:r>
          <a:endParaRPr lang="ru-RU" sz="1100" kern="1200" dirty="0"/>
        </a:p>
      </dsp:txBody>
      <dsp:txXfrm rot="10800000">
        <a:off x="1578103" y="3696"/>
        <a:ext cx="3901639" cy="1057534"/>
      </dsp:txXfrm>
    </dsp:sp>
    <dsp:sp modelId="{BCE6F32F-9112-4511-AB2C-26DAC63A7E75}">
      <dsp:nvSpPr>
        <dsp:cNvPr id="0" name=""/>
        <dsp:cNvSpPr/>
      </dsp:nvSpPr>
      <dsp:spPr>
        <a:xfrm>
          <a:off x="784952" y="3696"/>
          <a:ext cx="1057534" cy="10575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tint val="5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A663DA-968A-4756-A871-3CD464F33E86}">
      <dsp:nvSpPr>
        <dsp:cNvPr id="0" name=""/>
        <dsp:cNvSpPr/>
      </dsp:nvSpPr>
      <dsp:spPr>
        <a:xfrm rot="10800000">
          <a:off x="1319719" y="1345948"/>
          <a:ext cx="4166022" cy="105753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6343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Организация обучения остаётся прежней: </a:t>
          </a:r>
          <a:r>
            <a:rPr lang="ru-RU" sz="1400" u="none" kern="1200" dirty="0" smtClean="0"/>
            <a:t>классно – урочная система. </a:t>
          </a:r>
          <a:endParaRPr lang="ru-RU" sz="1400" u="none" kern="1200" dirty="0"/>
        </a:p>
      </dsp:txBody>
      <dsp:txXfrm rot="10800000">
        <a:off x="1584102" y="1345948"/>
        <a:ext cx="3901639" cy="1057534"/>
      </dsp:txXfrm>
    </dsp:sp>
    <dsp:sp modelId="{F93E095A-7491-4801-8947-884FA3930D01}">
      <dsp:nvSpPr>
        <dsp:cNvPr id="0" name=""/>
        <dsp:cNvSpPr/>
      </dsp:nvSpPr>
      <dsp:spPr>
        <a:xfrm>
          <a:off x="784952" y="1376912"/>
          <a:ext cx="1057534" cy="105753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tint val="5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E4F6AA-9706-4A4D-A7C1-E5DC81AA177B}">
      <dsp:nvSpPr>
        <dsp:cNvPr id="0" name=""/>
        <dsp:cNvSpPr/>
      </dsp:nvSpPr>
      <dsp:spPr>
        <a:xfrm rot="10800000">
          <a:off x="1313720" y="2750128"/>
          <a:ext cx="4166022" cy="105753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6343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  </a:t>
          </a:r>
          <a:r>
            <a:rPr lang="ru-RU" sz="1400" b="1" kern="1200" dirty="0" smtClean="0"/>
            <a:t>передачи суммы знаний -  к РАЗВИТИЮ личности </a:t>
          </a:r>
          <a:r>
            <a:rPr lang="ru-RU" sz="1400" b="1" kern="1200" dirty="0" err="1" smtClean="0"/>
            <a:t>обучащегося</a:t>
          </a:r>
          <a:r>
            <a:rPr lang="ru-RU" sz="1400" kern="1200" dirty="0" smtClean="0"/>
            <a:t> на основе освоения способов действий.</a:t>
          </a:r>
          <a:endParaRPr lang="ru-RU" sz="1400" kern="1200" dirty="0"/>
        </a:p>
      </dsp:txBody>
      <dsp:txXfrm rot="10800000">
        <a:off x="1578103" y="2750128"/>
        <a:ext cx="3901639" cy="1057534"/>
      </dsp:txXfrm>
    </dsp:sp>
    <dsp:sp modelId="{AFE9171E-4271-4164-89CD-A571ACDA0C58}">
      <dsp:nvSpPr>
        <dsp:cNvPr id="0" name=""/>
        <dsp:cNvSpPr/>
      </dsp:nvSpPr>
      <dsp:spPr>
        <a:xfrm>
          <a:off x="765610" y="2728111"/>
          <a:ext cx="1057534" cy="105753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tint val="5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661326-8BD7-4AEC-B12A-74D368AC0B8F}">
      <dsp:nvSpPr>
        <dsp:cNvPr id="0" name=""/>
        <dsp:cNvSpPr/>
      </dsp:nvSpPr>
      <dsp:spPr>
        <a:xfrm rot="10800000">
          <a:off x="1313720" y="4123345"/>
          <a:ext cx="4166022" cy="105753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6343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Школа должна эффективней, чем сегодня, содействовать успешной социализации личности.</a:t>
          </a:r>
        </a:p>
      </dsp:txBody>
      <dsp:txXfrm rot="10800000">
        <a:off x="1578103" y="4123345"/>
        <a:ext cx="3901639" cy="1057534"/>
      </dsp:txXfrm>
    </dsp:sp>
    <dsp:sp modelId="{BCAFAB11-E241-4CE7-8C48-757F447E607F}">
      <dsp:nvSpPr>
        <dsp:cNvPr id="0" name=""/>
        <dsp:cNvSpPr/>
      </dsp:nvSpPr>
      <dsp:spPr>
        <a:xfrm>
          <a:off x="784952" y="4123345"/>
          <a:ext cx="1057534" cy="105753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tint val="5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946A0-0D19-4DF3-A827-6394FDF78F84}">
      <dsp:nvSpPr>
        <dsp:cNvPr id="0" name=""/>
        <dsp:cNvSpPr/>
      </dsp:nvSpPr>
      <dsp:spPr>
        <a:xfrm>
          <a:off x="0" y="0"/>
          <a:ext cx="6408712" cy="139515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Большинство из обучающихся не владеют самыми главным умением - </a:t>
          </a:r>
          <a:r>
            <a:rPr lang="ru-RU" sz="1900" kern="1200" dirty="0" err="1" smtClean="0"/>
            <a:t>умением</a:t>
          </a:r>
          <a:r>
            <a:rPr lang="ru-RU" sz="1900" kern="1200" dirty="0" smtClean="0"/>
            <a:t> жить в современном мире, ориентироваться в любой жизненной ситуации.</a:t>
          </a:r>
        </a:p>
      </dsp:txBody>
      <dsp:txXfrm>
        <a:off x="1421257" y="0"/>
        <a:ext cx="4987454" cy="1395155"/>
      </dsp:txXfrm>
    </dsp:sp>
    <dsp:sp modelId="{4F6D80BB-B723-47E5-88C5-5AD696983C8A}">
      <dsp:nvSpPr>
        <dsp:cNvPr id="0" name=""/>
        <dsp:cNvSpPr/>
      </dsp:nvSpPr>
      <dsp:spPr>
        <a:xfrm flipH="1">
          <a:off x="216022" y="432046"/>
          <a:ext cx="417642" cy="39603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55866-74EA-4E67-A219-ACD209A46E5F}">
      <dsp:nvSpPr>
        <dsp:cNvPr id="0" name=""/>
        <dsp:cNvSpPr/>
      </dsp:nvSpPr>
      <dsp:spPr>
        <a:xfrm>
          <a:off x="0" y="1534670"/>
          <a:ext cx="6408712" cy="139515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FFFF00"/>
              </a:solidFill>
            </a:rPr>
            <a:t>Возможный путь решения проблемы:</a:t>
          </a:r>
        </a:p>
      </dsp:txBody>
      <dsp:txXfrm>
        <a:off x="1421257" y="1534670"/>
        <a:ext cx="4987454" cy="1395155"/>
      </dsp:txXfrm>
    </dsp:sp>
    <dsp:sp modelId="{B316248E-0D46-45D5-B542-6DA1AA62E3A9}">
      <dsp:nvSpPr>
        <dsp:cNvPr id="0" name=""/>
        <dsp:cNvSpPr/>
      </dsp:nvSpPr>
      <dsp:spPr>
        <a:xfrm flipV="1">
          <a:off x="216022" y="1872203"/>
          <a:ext cx="455454" cy="57606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alpha val="90000"/>
            <a:hueOff val="16160"/>
            <a:satOff val="-1419"/>
            <a:lumOff val="5381"/>
            <a:alphaOff val="-2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CA325C-3E74-4C5B-8BEB-9EBB1E8A6458}">
      <dsp:nvSpPr>
        <dsp:cNvPr id="0" name=""/>
        <dsp:cNvSpPr/>
      </dsp:nvSpPr>
      <dsp:spPr>
        <a:xfrm>
          <a:off x="0" y="3069340"/>
          <a:ext cx="6408712" cy="139515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 smtClean="0"/>
            <a:t>    метод погружения в       окружающую действительность - социальная проба.</a:t>
          </a:r>
        </a:p>
      </dsp:txBody>
      <dsp:txXfrm>
        <a:off x="1421257" y="3069340"/>
        <a:ext cx="4987454" cy="1395155"/>
      </dsp:txXfrm>
    </dsp:sp>
    <dsp:sp modelId="{70384FAF-DCF1-40B3-A09F-B8CF14A28B6B}">
      <dsp:nvSpPr>
        <dsp:cNvPr id="0" name=""/>
        <dsp:cNvSpPr/>
      </dsp:nvSpPr>
      <dsp:spPr>
        <a:xfrm>
          <a:off x="216022" y="3384378"/>
          <a:ext cx="311437" cy="76508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alpha val="90000"/>
            <a:hueOff val="32320"/>
            <a:satOff val="-2838"/>
            <a:lumOff val="10761"/>
            <a:alphaOff val="-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5C6C7-96F9-41E5-881D-1E9777384796}">
      <dsp:nvSpPr>
        <dsp:cNvPr id="0" name=""/>
        <dsp:cNvSpPr/>
      </dsp:nvSpPr>
      <dsp:spPr>
        <a:xfrm rot="5400000">
          <a:off x="-777842" y="1044410"/>
          <a:ext cx="4488911" cy="26833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научить обучающихся ориентироваться в городских объектах, предоставляющих услуги населению.</a:t>
          </a:r>
          <a:endParaRPr lang="ru-RU" sz="2000" b="1" kern="1200" dirty="0"/>
        </a:p>
      </dsp:txBody>
      <dsp:txXfrm rot="-5400000">
        <a:off x="124915" y="1483352"/>
        <a:ext cx="2683398" cy="1805513"/>
      </dsp:txXfrm>
    </dsp:sp>
    <dsp:sp modelId="{A1C78E3A-9EC4-473F-AD59-3CC7AA2829DA}">
      <dsp:nvSpPr>
        <dsp:cNvPr id="0" name=""/>
        <dsp:cNvSpPr/>
      </dsp:nvSpPr>
      <dsp:spPr>
        <a:xfrm rot="5400000" flipH="1" flipV="1">
          <a:off x="2610251" y="4735511"/>
          <a:ext cx="42682" cy="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488E6-8AD3-4268-8FD2-9922A3E8F540}">
      <dsp:nvSpPr>
        <dsp:cNvPr id="0" name=""/>
        <dsp:cNvSpPr/>
      </dsp:nvSpPr>
      <dsp:spPr>
        <a:xfrm>
          <a:off x="5240" y="506914"/>
          <a:ext cx="2871612" cy="990125"/>
        </a:xfrm>
        <a:prstGeom prst="chevron">
          <a:avLst/>
        </a:prstGeom>
        <a:solidFill>
          <a:srgbClr val="00B0F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7030A0"/>
              </a:solidFill>
            </a:rPr>
            <a:t>Узнать какие предприятия и учреждения относятся к сфере услуг.</a:t>
          </a:r>
          <a:endParaRPr lang="ru-RU" sz="1400" kern="1200" dirty="0">
            <a:solidFill>
              <a:srgbClr val="7030A0"/>
            </a:solidFill>
          </a:endParaRPr>
        </a:p>
      </dsp:txBody>
      <dsp:txXfrm>
        <a:off x="5240" y="506914"/>
        <a:ext cx="2871612" cy="990125"/>
      </dsp:txXfrm>
    </dsp:sp>
    <dsp:sp modelId="{5C58EF36-F791-4F35-9396-557FF5392C49}">
      <dsp:nvSpPr>
        <dsp:cNvPr id="0" name=""/>
        <dsp:cNvSpPr/>
      </dsp:nvSpPr>
      <dsp:spPr>
        <a:xfrm>
          <a:off x="2471767" y="484715"/>
          <a:ext cx="3194814" cy="1034523"/>
        </a:xfrm>
        <a:prstGeom prst="chevron">
          <a:avLst/>
        </a:prstGeom>
        <a:solidFill>
          <a:srgbClr val="00B0F0">
            <a:alpha val="89804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7030A0"/>
              </a:solidFill>
            </a:rPr>
            <a:t>Получить информацию о том, какие учреждения сферы услуг есть в родном городе.</a:t>
          </a:r>
          <a:endParaRPr lang="ru-RU" sz="1400" b="0" kern="1200" dirty="0">
            <a:solidFill>
              <a:srgbClr val="7030A0"/>
            </a:solidFill>
          </a:endParaRPr>
        </a:p>
      </dsp:txBody>
      <dsp:txXfrm>
        <a:off x="2471767" y="484715"/>
        <a:ext cx="3194814" cy="1034523"/>
      </dsp:txXfrm>
    </dsp:sp>
    <dsp:sp modelId="{71869696-3AEC-4DD4-AFA3-7E55092D5E8B}">
      <dsp:nvSpPr>
        <dsp:cNvPr id="0" name=""/>
        <dsp:cNvSpPr/>
      </dsp:nvSpPr>
      <dsp:spPr>
        <a:xfrm>
          <a:off x="5304499" y="484715"/>
          <a:ext cx="3030764" cy="1034523"/>
        </a:xfrm>
        <a:prstGeom prst="chevron">
          <a:avLst/>
        </a:prstGeom>
        <a:solidFill>
          <a:srgbClr val="00B0F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7030A0"/>
              </a:solidFill>
            </a:rPr>
            <a:t>Посредством социальных проб обобщить информацию о видах оказываемых услуг.</a:t>
          </a:r>
          <a:endParaRPr lang="ru-RU" sz="1400" b="0" kern="1200" dirty="0">
            <a:solidFill>
              <a:srgbClr val="7030A0"/>
            </a:solidFill>
          </a:endParaRPr>
        </a:p>
      </dsp:txBody>
      <dsp:txXfrm>
        <a:off x="5304499" y="484715"/>
        <a:ext cx="3030764" cy="1034523"/>
      </dsp:txXfrm>
    </dsp:sp>
    <dsp:sp modelId="{5E09F6EE-FB7C-4A8D-BE0A-74C0ACE337C0}">
      <dsp:nvSpPr>
        <dsp:cNvPr id="0" name=""/>
        <dsp:cNvSpPr/>
      </dsp:nvSpPr>
      <dsp:spPr>
        <a:xfrm>
          <a:off x="5240" y="1714109"/>
          <a:ext cx="3004635" cy="993777"/>
        </a:xfrm>
        <a:prstGeom prst="chevron">
          <a:avLst/>
        </a:prstGeom>
        <a:solidFill>
          <a:srgbClr val="00B0F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7030A0"/>
              </a:solidFill>
            </a:rPr>
            <a:t>Посредством социальных проб выяснить, что необходимо сделать, чтобы получить услугу.</a:t>
          </a:r>
          <a:endParaRPr lang="ru-RU" sz="1400" kern="1200" dirty="0">
            <a:solidFill>
              <a:srgbClr val="7030A0"/>
            </a:solidFill>
          </a:endParaRPr>
        </a:p>
      </dsp:txBody>
      <dsp:txXfrm>
        <a:off x="5240" y="1714109"/>
        <a:ext cx="3004635" cy="993777"/>
      </dsp:txXfrm>
    </dsp:sp>
    <dsp:sp modelId="{20FFC971-C956-4929-BFB6-B257E147CD39}">
      <dsp:nvSpPr>
        <dsp:cNvPr id="0" name=""/>
        <dsp:cNvSpPr/>
      </dsp:nvSpPr>
      <dsp:spPr>
        <a:xfrm>
          <a:off x="2604791" y="1693736"/>
          <a:ext cx="2947253" cy="1034523"/>
        </a:xfrm>
        <a:prstGeom prst="chevron">
          <a:avLst/>
        </a:prstGeom>
        <a:solidFill>
          <a:srgbClr val="00B0F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7030A0"/>
              </a:solidFill>
            </a:rPr>
            <a:t>Составить маршруты от собственного дома до основных учреждений, оказывающих услуги.</a:t>
          </a:r>
          <a:endParaRPr lang="ru-RU" sz="1400" b="0" kern="1200" dirty="0">
            <a:solidFill>
              <a:srgbClr val="7030A0"/>
            </a:solidFill>
          </a:endParaRPr>
        </a:p>
      </dsp:txBody>
      <dsp:txXfrm>
        <a:off x="2604791" y="1693736"/>
        <a:ext cx="2947253" cy="1034523"/>
      </dsp:txXfrm>
    </dsp:sp>
    <dsp:sp modelId="{FCC0FB4A-8BC8-46CE-A8B9-8FBEE0E99220}">
      <dsp:nvSpPr>
        <dsp:cNvPr id="0" name=""/>
        <dsp:cNvSpPr/>
      </dsp:nvSpPr>
      <dsp:spPr>
        <a:xfrm>
          <a:off x="5189961" y="1693736"/>
          <a:ext cx="3157726" cy="1034523"/>
        </a:xfrm>
        <a:prstGeom prst="chevron">
          <a:avLst/>
        </a:prstGeom>
        <a:solidFill>
          <a:srgbClr val="00B0F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7030A0"/>
              </a:solidFill>
            </a:rPr>
            <a:t>Оформить информационный лист – путеводитель по сфере услуг родного города</a:t>
          </a:r>
          <a:endParaRPr lang="ru-RU" sz="1400" b="0" kern="1200" dirty="0">
            <a:solidFill>
              <a:srgbClr val="7030A0"/>
            </a:solidFill>
          </a:endParaRPr>
        </a:p>
      </dsp:txBody>
      <dsp:txXfrm>
        <a:off x="5189961" y="1693736"/>
        <a:ext cx="3157726" cy="10345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C30BF-DE8F-4971-B58E-0C93DC05AA40}">
      <dsp:nvSpPr>
        <dsp:cNvPr id="0" name=""/>
        <dsp:cNvSpPr/>
      </dsp:nvSpPr>
      <dsp:spPr>
        <a:xfrm rot="5400000">
          <a:off x="-1254186" y="1254186"/>
          <a:ext cx="5112568" cy="26041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dirty="0" smtClean="0"/>
            <a:t>приобретение и усвоение обучающимися опыта взаимодействия с социальными объектами (учреждения и организации сферы услуг).</a:t>
          </a:r>
          <a:endParaRPr lang="ru-RU" sz="1900" i="0" kern="1200" dirty="0"/>
        </a:p>
      </dsp:txBody>
      <dsp:txXfrm rot="-5400000">
        <a:off x="1" y="1302098"/>
        <a:ext cx="2604195" cy="2508373"/>
      </dsp:txXfrm>
    </dsp:sp>
    <dsp:sp modelId="{3D902A64-25FA-47D0-9445-B9EEAB691E0E}">
      <dsp:nvSpPr>
        <dsp:cNvPr id="0" name=""/>
        <dsp:cNvSpPr/>
      </dsp:nvSpPr>
      <dsp:spPr>
        <a:xfrm rot="200099" flipH="1">
          <a:off x="1256550" y="5033975"/>
          <a:ext cx="45725" cy="773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2E268-6ED0-491C-826C-B8D553598C52}">
      <dsp:nvSpPr>
        <dsp:cNvPr id="0" name=""/>
        <dsp:cNvSpPr/>
      </dsp:nvSpPr>
      <dsp:spPr>
        <a:xfrm rot="10800000">
          <a:off x="1460475" y="2046"/>
          <a:ext cx="4620595" cy="11865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3242" tIns="45720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                               Кадровые</a:t>
          </a:r>
          <a:endParaRPr lang="ru-RU" sz="900" b="1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Педагог – куратор проекта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Экскурсоводы из числа родителей- работников учреждений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Педагог дополнительного образования - руководитель кружка «Школьное телевидение»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Учителя ИЗО и технологии </a:t>
          </a:r>
          <a:endParaRPr lang="ru-RU" sz="1050" kern="1200" dirty="0"/>
        </a:p>
      </dsp:txBody>
      <dsp:txXfrm rot="10800000">
        <a:off x="1757116" y="2046"/>
        <a:ext cx="4323954" cy="1186565"/>
      </dsp:txXfrm>
    </dsp:sp>
    <dsp:sp modelId="{FC0510BC-07AC-44DC-BB50-7FAD0D0054BA}">
      <dsp:nvSpPr>
        <dsp:cNvPr id="0" name=""/>
        <dsp:cNvSpPr/>
      </dsp:nvSpPr>
      <dsp:spPr>
        <a:xfrm>
          <a:off x="867192" y="2046"/>
          <a:ext cx="1186565" cy="11865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D6CCB-C9E4-4CAD-976E-356EB7FD3A14}">
      <dsp:nvSpPr>
        <dsp:cNvPr id="0" name=""/>
        <dsp:cNvSpPr/>
      </dsp:nvSpPr>
      <dsp:spPr>
        <a:xfrm rot="10800000">
          <a:off x="1460475" y="1542810"/>
          <a:ext cx="4620595" cy="11865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3242" tIns="45720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                 Информационные</a:t>
          </a:r>
          <a:endParaRPr lang="ru-RU" sz="1200" b="1" kern="1200" dirty="0"/>
        </a:p>
        <a:p>
          <a:pPr marL="36000" lvl="1" indent="-5715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050" kern="1200" dirty="0" smtClean="0"/>
            <a:t>Информационный стенд в классе для освещения хода реализации проекта</a:t>
          </a:r>
          <a:endParaRPr lang="ru-RU" sz="1050" kern="1200" dirty="0"/>
        </a:p>
        <a:p>
          <a:pPr marL="36000" lvl="1" indent="-5715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050" kern="1200" dirty="0" smtClean="0"/>
            <a:t>Группа в социальных сетях</a:t>
          </a:r>
          <a:endParaRPr lang="ru-RU" sz="1050" kern="1200" dirty="0"/>
        </a:p>
        <a:p>
          <a:pPr marL="36000" lvl="1" indent="-5715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050" kern="1200" dirty="0" smtClean="0"/>
            <a:t>Школьный портал</a:t>
          </a:r>
          <a:endParaRPr lang="ru-RU" sz="1050" kern="1200" dirty="0"/>
        </a:p>
        <a:p>
          <a:pPr marL="36000" lvl="1" indent="-5715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050" kern="1200" dirty="0" smtClean="0"/>
            <a:t>Лицейский сайт</a:t>
          </a:r>
          <a:endParaRPr lang="ru-RU" sz="700" kern="1200" dirty="0"/>
        </a:p>
      </dsp:txBody>
      <dsp:txXfrm rot="10800000">
        <a:off x="1757116" y="1542810"/>
        <a:ext cx="4323954" cy="1186565"/>
      </dsp:txXfrm>
    </dsp:sp>
    <dsp:sp modelId="{FFBA96BC-4142-4006-8C14-776B0F957263}">
      <dsp:nvSpPr>
        <dsp:cNvPr id="0" name=""/>
        <dsp:cNvSpPr/>
      </dsp:nvSpPr>
      <dsp:spPr>
        <a:xfrm>
          <a:off x="867192" y="1542810"/>
          <a:ext cx="1186565" cy="118656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F6F2E-8EB6-46AE-BB61-E7B1AED25932}">
      <dsp:nvSpPr>
        <dsp:cNvPr id="0" name=""/>
        <dsp:cNvSpPr/>
      </dsp:nvSpPr>
      <dsp:spPr>
        <a:xfrm rot="10800000">
          <a:off x="1472442" y="3074758"/>
          <a:ext cx="4620595" cy="120626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3242" tIns="41910" rIns="78232" bIns="4191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                         Материальные</a:t>
          </a:r>
          <a:endParaRPr lang="ru-RU" sz="1200" b="1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Ноутбуки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Принтер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Видеокамера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Микрофон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Канцелярские товары</a:t>
          </a:r>
          <a:endParaRPr lang="ru-RU" sz="1050" kern="1200" dirty="0"/>
        </a:p>
      </dsp:txBody>
      <dsp:txXfrm rot="10800000">
        <a:off x="1774007" y="3074758"/>
        <a:ext cx="4319030" cy="1206262"/>
      </dsp:txXfrm>
    </dsp:sp>
    <dsp:sp modelId="{FD2D9B3D-4A34-45AF-862D-4F40B6784B4A}">
      <dsp:nvSpPr>
        <dsp:cNvPr id="0" name=""/>
        <dsp:cNvSpPr/>
      </dsp:nvSpPr>
      <dsp:spPr>
        <a:xfrm>
          <a:off x="867192" y="3093423"/>
          <a:ext cx="1186565" cy="118656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6159B-4814-4C6A-8D5A-67EC43FE0C3E}">
      <dsp:nvSpPr>
        <dsp:cNvPr id="0" name=""/>
        <dsp:cNvSpPr/>
      </dsp:nvSpPr>
      <dsp:spPr>
        <a:xfrm rot="10800000">
          <a:off x="1472442" y="4635219"/>
          <a:ext cx="4620595" cy="11865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3242" tIns="45720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                              Финансовые</a:t>
          </a:r>
          <a:endParaRPr lang="ru-RU" sz="12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Проект малобюджетный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При необходимости финансируется за счет спонсорских средств         </a:t>
          </a:r>
          <a:endParaRPr lang="ru-RU" sz="1100" kern="1200" dirty="0"/>
        </a:p>
      </dsp:txBody>
      <dsp:txXfrm rot="10800000">
        <a:off x="1769083" y="4635219"/>
        <a:ext cx="4323954" cy="1186565"/>
      </dsp:txXfrm>
    </dsp:sp>
    <dsp:sp modelId="{F9702942-D0B1-427B-BEF7-4193BEC3AFAB}">
      <dsp:nvSpPr>
        <dsp:cNvPr id="0" name=""/>
        <dsp:cNvSpPr/>
      </dsp:nvSpPr>
      <dsp:spPr>
        <a:xfrm>
          <a:off x="867192" y="4644035"/>
          <a:ext cx="1186565" cy="118656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3A813-585A-4E48-AEBC-A79ABBB33910}">
      <dsp:nvSpPr>
        <dsp:cNvPr id="0" name=""/>
        <dsp:cNvSpPr/>
      </dsp:nvSpPr>
      <dsp:spPr>
        <a:xfrm>
          <a:off x="0" y="226694"/>
          <a:ext cx="4644012" cy="6169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409A08-98D3-44B1-8769-E176ADC85CE7}">
      <dsp:nvSpPr>
        <dsp:cNvPr id="0" name=""/>
        <dsp:cNvSpPr/>
      </dsp:nvSpPr>
      <dsp:spPr>
        <a:xfrm>
          <a:off x="144016" y="267610"/>
          <a:ext cx="4485586" cy="443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805" tIns="0" rIns="12480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внедрение в практику работы методики социальных проб</a:t>
          </a:r>
          <a:endParaRPr lang="ru-RU" sz="1400" b="1" kern="1200" dirty="0"/>
        </a:p>
      </dsp:txBody>
      <dsp:txXfrm>
        <a:off x="144016" y="267610"/>
        <a:ext cx="4485586" cy="443375"/>
      </dsp:txXfrm>
    </dsp:sp>
    <dsp:sp modelId="{5872FC15-B487-48B9-825F-BCCD932AF7E6}">
      <dsp:nvSpPr>
        <dsp:cNvPr id="0" name=""/>
        <dsp:cNvSpPr/>
      </dsp:nvSpPr>
      <dsp:spPr>
        <a:xfrm>
          <a:off x="0" y="1133291"/>
          <a:ext cx="4717032" cy="6348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35872E-5FBE-489A-A272-185EC13A6AD1}">
      <dsp:nvSpPr>
        <dsp:cNvPr id="0" name=""/>
        <dsp:cNvSpPr/>
      </dsp:nvSpPr>
      <dsp:spPr>
        <a:xfrm>
          <a:off x="201922" y="1070554"/>
          <a:ext cx="4379879" cy="514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805" tIns="0" rIns="12480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формирование опыта взаимодействия с социальными объектами</a:t>
          </a:r>
          <a:endParaRPr lang="ru-RU" sz="1050" b="1" kern="1200" dirty="0"/>
        </a:p>
      </dsp:txBody>
      <dsp:txXfrm>
        <a:off x="201922" y="1070554"/>
        <a:ext cx="4379879" cy="514909"/>
      </dsp:txXfrm>
    </dsp:sp>
    <dsp:sp modelId="{4886AB55-3E75-433C-A2A5-923E69EF2AD1}">
      <dsp:nvSpPr>
        <dsp:cNvPr id="0" name=""/>
        <dsp:cNvSpPr/>
      </dsp:nvSpPr>
      <dsp:spPr>
        <a:xfrm>
          <a:off x="0" y="2252346"/>
          <a:ext cx="4717032" cy="6292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9D0F6E-8555-4B6E-A6DB-14E73E8BA3E7}">
      <dsp:nvSpPr>
        <dsp:cNvPr id="0" name=""/>
        <dsp:cNvSpPr/>
      </dsp:nvSpPr>
      <dsp:spPr>
        <a:xfrm>
          <a:off x="212466" y="2233535"/>
          <a:ext cx="4468053" cy="5025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805" tIns="0" rIns="12480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создание информационных и маршрутных листов по сфере услуг города</a:t>
          </a:r>
          <a:endParaRPr lang="ru-RU" sz="1400" b="1" kern="1200" dirty="0"/>
        </a:p>
      </dsp:txBody>
      <dsp:txXfrm>
        <a:off x="212466" y="2233535"/>
        <a:ext cx="4468053" cy="502551"/>
      </dsp:txXfrm>
    </dsp:sp>
    <dsp:sp modelId="{09C0DE42-513C-4A09-ADC7-789409D639AD}">
      <dsp:nvSpPr>
        <dsp:cNvPr id="0" name=""/>
        <dsp:cNvSpPr/>
      </dsp:nvSpPr>
      <dsp:spPr>
        <a:xfrm>
          <a:off x="0" y="3476807"/>
          <a:ext cx="4717032" cy="5460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660356-2E46-4E80-9E57-8AB9E16CF24B}">
      <dsp:nvSpPr>
        <dsp:cNvPr id="0" name=""/>
        <dsp:cNvSpPr/>
      </dsp:nvSpPr>
      <dsp:spPr>
        <a:xfrm>
          <a:off x="211163" y="3313656"/>
          <a:ext cx="4483353" cy="574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805" tIns="0" rIns="12480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100% обучающихся класса лучше узнают свой город</a:t>
          </a:r>
          <a:endParaRPr lang="ru-RU" sz="1400" b="1" kern="1200" dirty="0"/>
        </a:p>
      </dsp:txBody>
      <dsp:txXfrm>
        <a:off x="211163" y="3313656"/>
        <a:ext cx="4483353" cy="574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#7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#8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#5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#6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E84F8-EE60-4394-BC77-6832A4270A4E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1A293-BBFA-4449-9BAF-1D168E0D4A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142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1A293-BBFA-4449-9BAF-1D168E0D4A9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699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1A293-BBFA-4449-9BAF-1D168E0D4A9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1A293-BBFA-4449-9BAF-1D168E0D4A9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1A293-BBFA-4449-9BAF-1D168E0D4A9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1A293-BBFA-4449-9BAF-1D168E0D4A9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9C5B-F10D-4DC8-8C6C-29B20F8A89C9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9723AE8-1093-4B42-A86B-7E10646BCE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9C5B-F10D-4DC8-8C6C-29B20F8A89C9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3AE8-1093-4B42-A86B-7E10646BC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9723AE8-1093-4B42-A86B-7E10646BCE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9C5B-F10D-4DC8-8C6C-29B20F8A89C9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9C5B-F10D-4DC8-8C6C-29B20F8A89C9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9723AE8-1093-4B42-A86B-7E10646BCE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9C5B-F10D-4DC8-8C6C-29B20F8A89C9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9723AE8-1093-4B42-A86B-7E10646BCE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9189C5B-F10D-4DC8-8C6C-29B20F8A89C9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3AE8-1093-4B42-A86B-7E10646BCE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9C5B-F10D-4DC8-8C6C-29B20F8A89C9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9723AE8-1093-4B42-A86B-7E10646BCE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9C5B-F10D-4DC8-8C6C-29B20F8A89C9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9723AE8-1093-4B42-A86B-7E10646BC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9C5B-F10D-4DC8-8C6C-29B20F8A89C9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723AE8-1093-4B42-A86B-7E10646BC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9723AE8-1093-4B42-A86B-7E10646BCE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9C5B-F10D-4DC8-8C6C-29B20F8A89C9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9723AE8-1093-4B42-A86B-7E10646BCE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9189C5B-F10D-4DC8-8C6C-29B20F8A89C9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9189C5B-F10D-4DC8-8C6C-29B20F8A89C9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9723AE8-1093-4B42-A86B-7E10646BCE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cdodach.ucoz.ru/Novosty/2013/11/25PedagogGoda/ais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1967043" cy="135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6"/>
          <p:cNvSpPr txBox="1">
            <a:spLocks noGrp="1"/>
          </p:cNvSpPr>
          <p:nvPr>
            <p:ph type="subTitle" idx="1"/>
          </p:nvPr>
        </p:nvSpPr>
        <p:spPr>
          <a:xfrm>
            <a:off x="827584" y="4437112"/>
            <a:ext cx="8128992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учитель </a:t>
            </a:r>
          </a:p>
          <a:p>
            <a:pPr algn="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начальных классов</a:t>
            </a:r>
          </a:p>
          <a:p>
            <a:pPr algn="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высшей </a:t>
            </a:r>
          </a:p>
          <a:p>
            <a:pPr algn="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квалификационной </a:t>
            </a:r>
          </a:p>
          <a:p>
            <a:pPr algn="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категории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Заголовок 4"/>
          <p:cNvSpPr txBox="1">
            <a:spLocks noGrp="1"/>
          </p:cNvSpPr>
          <p:nvPr>
            <p:ph type="ctrTitle"/>
          </p:nvPr>
        </p:nvSpPr>
        <p:spPr>
          <a:xfrm>
            <a:off x="1259632" y="908720"/>
            <a:ext cx="7525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9000" cmpd="sng">
                  <a:solidFill>
                    <a:srgbClr val="FF33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Образовательный проект</a:t>
            </a:r>
            <a:br>
              <a:rPr lang="ru-RU" dirty="0" smtClean="0">
                <a:ln w="9000" cmpd="sng">
                  <a:solidFill>
                    <a:srgbClr val="FF33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dirty="0" smtClean="0">
                <a:solidFill>
                  <a:srgbClr val="C00000"/>
                </a:solidFill>
              </a:rPr>
              <a:t>« Сервис +»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3212976"/>
            <a:ext cx="3030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ЯКУШЕВА</a:t>
            </a:r>
          </a:p>
          <a:p>
            <a:pPr algn="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СВЕТЛАНА</a:t>
            </a:r>
          </a:p>
          <a:p>
            <a:pPr algn="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ВИТАЛЬЕВНА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56" y="188640"/>
            <a:ext cx="2007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МБОУ «ЛИЦЕЙ №2»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Г. ПРОТВИНО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 descr="dдлшщomik3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564904"/>
            <a:ext cx="4248472" cy="3770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9886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</a:rPr>
              <a:t>                  Проект « Сервис +»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Ожидаемы эффекты:</a:t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/>
            </a:r>
            <a:br>
              <a:rPr lang="ru-RU" sz="2700" b="1" dirty="0" smtClean="0">
                <a:solidFill>
                  <a:srgbClr val="C00000"/>
                </a:solidFill>
              </a:rPr>
            </a:br>
            <a:endParaRPr lang="ru-RU" sz="27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dдлшщomik33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396552" y="1340768"/>
            <a:ext cx="5544616" cy="4921401"/>
          </a:xfr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89279245"/>
              </p:ext>
            </p:extLst>
          </p:nvPr>
        </p:nvGraphicFramePr>
        <p:xfrm>
          <a:off x="3059832" y="1556792"/>
          <a:ext cx="590465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длшщomik3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549516"/>
            <a:ext cx="6564938" cy="582704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34400" cy="1976264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</a:rPr>
              <a:t>               Проект « Сервис +»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Участники проекта: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/>
            </a:r>
            <a:br>
              <a:rPr lang="ru-RU" sz="2700" b="1" dirty="0" smtClean="0">
                <a:solidFill>
                  <a:srgbClr val="C00000"/>
                </a:solidFill>
              </a:rPr>
            </a:br>
            <a:endParaRPr lang="ru-RU" sz="2700" b="1" dirty="0">
              <a:solidFill>
                <a:srgbClr val="C00000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80859019"/>
              </p:ext>
            </p:extLst>
          </p:nvPr>
        </p:nvGraphicFramePr>
        <p:xfrm>
          <a:off x="301625" y="1527174"/>
          <a:ext cx="4846439" cy="5070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Загнутый угол 9"/>
          <p:cNvSpPr/>
          <p:nvPr/>
        </p:nvSpPr>
        <p:spPr>
          <a:xfrm>
            <a:off x="4788024" y="4941168"/>
            <a:ext cx="3816424" cy="1368152"/>
          </a:xfrm>
          <a:prstGeom prst="foldedCorner">
            <a:avLst>
              <a:gd name="adj" fmla="val 30627"/>
            </a:avLst>
          </a:prstGeom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Срок реализации проекта: 1год </a:t>
            </a:r>
          </a:p>
          <a:p>
            <a:pPr algn="ctr"/>
            <a:r>
              <a:rPr lang="ru-RU" sz="2000" b="1" dirty="0" smtClean="0"/>
              <a:t>07.09.2015 - 12.05.2016</a:t>
            </a:r>
          </a:p>
          <a:p>
            <a:pPr algn="ctr"/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34400" cy="115212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</a:rPr>
              <a:t>                           Проект « Сервис +»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Этапы реализации: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04397471"/>
              </p:ext>
            </p:extLst>
          </p:nvPr>
        </p:nvGraphicFramePr>
        <p:xfrm>
          <a:off x="179512" y="1412776"/>
          <a:ext cx="8784975" cy="5256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1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0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24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70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Мероприятия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проекта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Сроки реализации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Ожидаемые результаты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Ток-шоу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«Что такое сфера услуг?»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Обучающиеся получают информацию о сфере услуг и организациях, входящих в эту сферу.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4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Составление списка организаций, входящих в сферу услуг города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Систематизируется полученная информация: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список организаций, которые нужно изучить.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9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Составление вопросов для интервью сотрудников  и посетителей учреждений сферы услуг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Список вопросов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9038456" cy="144016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</a:rPr>
              <a:t>                  Проект « Сервис +»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Сфера услуг города Протвино</a:t>
            </a:r>
            <a:br>
              <a:rPr lang="ru-RU" sz="3100" b="1" dirty="0" smtClean="0">
                <a:solidFill>
                  <a:srgbClr val="C00000"/>
                </a:solidFill>
              </a:rPr>
            </a:br>
            <a:endParaRPr lang="ru-RU" sz="3100" dirty="0"/>
          </a:p>
        </p:txBody>
      </p:sp>
      <p:pic>
        <p:nvPicPr>
          <p:cNvPr id="4" name="Содержимое 3" descr="2017-03-04_13025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5806976" cy="5040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2017-03-04_1429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340768"/>
            <a:ext cx="4038599" cy="2481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7-03-04_1328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225262">
            <a:off x="6051268" y="3165237"/>
            <a:ext cx="2324153" cy="33286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34400" cy="115212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</a:rPr>
              <a:t>                           Проект « Сервис +»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Этапы реализации: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94929997"/>
              </p:ext>
            </p:extLst>
          </p:nvPr>
        </p:nvGraphicFramePr>
        <p:xfrm>
          <a:off x="107505" y="1268760"/>
          <a:ext cx="8856983" cy="544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8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4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59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04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Мероприятия </a:t>
                      </a:r>
                      <a:r>
                        <a:rPr lang="ru-RU" sz="1800" dirty="0"/>
                        <a:t>проекта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Сроки реализации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Ожидаемые результаты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15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экскурсий: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крупные магазины («Атак», «Наш дом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»).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Интервью с продавцами и покупателями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октябрь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Формируется представление о том, как работает магазин, какие правила совершения покупок существуют, где и каике товары можно приобрести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1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ателье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Интервью с администратором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ноябрь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Формируется представление об услугах, оказываемых ателье и сроках предоставления услуг.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Усваивается опыт заполнения квитанций об оплате.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74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библиотека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Интервью с библиографом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посетителями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Усваивают опыт выбора нужных книг, заказа книг, поиска информации в электронном каталоге, работы с информацией в читальном зале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0170309_135727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5076056" y="1412776"/>
            <a:ext cx="3600400" cy="2160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20170309_135500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4283968" y="2996952"/>
            <a:ext cx="3516899" cy="21101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34400" cy="116361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</a:rPr>
              <a:t>                      Проект « Сервис +»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2700" b="1" dirty="0" smtClean="0">
                <a:solidFill>
                  <a:srgbClr val="C00000"/>
                </a:solidFill>
              </a:rPr>
              <a:t>Сфера услуг города Протвино</a:t>
            </a:r>
            <a:endParaRPr lang="ru-RU" sz="2700" dirty="0"/>
          </a:p>
        </p:txBody>
      </p:sp>
      <p:pic>
        <p:nvPicPr>
          <p:cNvPr id="4" name="Содержимое 3" descr="20170309_133744.jpg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755576" y="1196752"/>
            <a:ext cx="3529748" cy="21178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20170309_133844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971600" y="4581128"/>
            <a:ext cx="3371867" cy="2023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20170309_134004.jpg"/>
          <p:cNvPicPr>
            <a:picLocks noChangeAspect="1"/>
          </p:cNvPicPr>
          <p:nvPr/>
        </p:nvPicPr>
        <p:blipFill>
          <a:blip r:embed="rId6" cstate="print">
            <a:lum bright="10000"/>
          </a:blip>
          <a:stretch>
            <a:fillRect/>
          </a:stretch>
        </p:blipFill>
        <p:spPr>
          <a:xfrm>
            <a:off x="323528" y="2708920"/>
            <a:ext cx="3600400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20170309_135643.jpg"/>
          <p:cNvPicPr>
            <a:picLocks noChangeAspect="1"/>
          </p:cNvPicPr>
          <p:nvPr/>
        </p:nvPicPr>
        <p:blipFill>
          <a:blip r:embed="rId7" cstate="print">
            <a:lum bright="10000"/>
          </a:blip>
          <a:stretch>
            <a:fillRect/>
          </a:stretch>
        </p:blipFill>
        <p:spPr>
          <a:xfrm>
            <a:off x="5436096" y="4581128"/>
            <a:ext cx="3419872" cy="20519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34400" cy="115212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</a:rPr>
              <a:t>                           Проект « Сервис +»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Этапы реализации: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28217277"/>
              </p:ext>
            </p:extLst>
          </p:nvPr>
        </p:nvGraphicFramePr>
        <p:xfrm>
          <a:off x="179512" y="1268761"/>
          <a:ext cx="8784976" cy="5576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0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24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84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Мероприятия </a:t>
                      </a:r>
                      <a:r>
                        <a:rPr lang="ru-RU" sz="1800" dirty="0"/>
                        <a:t>проекта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Сроки реализации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Ожидаемые результаты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ДК «Протон»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Интервью с заведующим сектора 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досуга.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Наблюдение за работой некоторых 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кружков.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январь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Получают информацию о формах работы 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ДК.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Узнают о правилах записи в кружки, покупки билетов на 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представления.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1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почта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Интервью с 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почтальоном.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февраль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Обучающиеся получают информацию о видах почтовых отправлений (газета, письмо, открытка, телеграмма, журнал и т.д.); о применении почтового ящика; о труде 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почтальона.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1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парикмахерская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Интервью с 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мастером.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март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 детей формируются знания и представления о профессии, орудиях труда парикмахера, его месте работы, оборудовании, о творческой составляющей его профессии.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34400" cy="1179512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</a:rPr>
              <a:t>                    </a:t>
            </a:r>
            <a:r>
              <a:rPr lang="ru-RU" sz="3200" b="1" dirty="0" smtClean="0">
                <a:solidFill>
                  <a:srgbClr val="C00000"/>
                </a:solidFill>
              </a:rPr>
              <a:t>Проект « Сервис +»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Сфера услуг города Протвино</a:t>
            </a:r>
            <a:endParaRPr lang="ru-RU" sz="2400" dirty="0"/>
          </a:p>
        </p:txBody>
      </p:sp>
      <p:pic>
        <p:nvPicPr>
          <p:cNvPr id="4" name="Содержимое 3" descr="Фото067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04248" y="3717032"/>
            <a:ext cx="2128447" cy="28379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N89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12776"/>
            <a:ext cx="3168352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SCN4393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251520" y="4149080"/>
            <a:ext cx="3348372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Изображение 19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1844824"/>
            <a:ext cx="3024335" cy="22682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2017-03-09_175645.jpg"/>
          <p:cNvPicPr>
            <a:picLocks noChangeAspect="1"/>
          </p:cNvPicPr>
          <p:nvPr/>
        </p:nvPicPr>
        <p:blipFill>
          <a:blip r:embed="rId6" cstate="print">
            <a:lum bright="-10000" contrast="10000"/>
          </a:blip>
          <a:stretch>
            <a:fillRect/>
          </a:stretch>
        </p:blipFill>
        <p:spPr>
          <a:xfrm>
            <a:off x="3995936" y="4293096"/>
            <a:ext cx="2674904" cy="23401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2017-03-09_17575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1412776"/>
            <a:ext cx="3043707" cy="21919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34400" cy="115212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</a:rPr>
              <a:t>                           Проект « Сервис +»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Этапы реализации: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88754043"/>
              </p:ext>
            </p:extLst>
          </p:nvPr>
        </p:nvGraphicFramePr>
        <p:xfrm>
          <a:off x="179512" y="1340769"/>
          <a:ext cx="8784978" cy="5256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0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24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51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Мероприятия </a:t>
                      </a:r>
                      <a:r>
                        <a:rPr lang="ru-RU" sz="1800" dirty="0"/>
                        <a:t>проекта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Сроки реализации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Ожидаемые результаты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3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Составление безопасного маршрута следования к учреждениям сферы услуг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апрель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Маршрутный лист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7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Составление информационного листка описанием учреждений сферы услуг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апрель - май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Информационный лист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10260632" cy="201622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</a:rPr>
              <a:t>                   Проект « Сервис +»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  <a:latin typeface="+mn-lt"/>
                <a:ea typeface="Calibri"/>
                <a:cs typeface="Times New Roman" pitchFamily="18" charset="0"/>
              </a:rPr>
              <a:t>Маршрутные листы. </a:t>
            </a:r>
            <a:br>
              <a:rPr lang="ru-RU" sz="3100" b="1" dirty="0" smtClean="0">
                <a:solidFill>
                  <a:srgbClr val="C00000"/>
                </a:solidFill>
                <a:latin typeface="+mn-lt"/>
                <a:ea typeface="Calibri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+mn-lt"/>
                <a:ea typeface="Calibri"/>
                <a:cs typeface="Times New Roman" pitchFamily="18" charset="0"/>
              </a:rPr>
              <a:t>                                            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  <a:ea typeface="Calibri"/>
                <a:cs typeface="Times New Roman" pitchFamily="18" charset="0"/>
              </a:rPr>
              <a:t>Информационный лист.</a:t>
            </a:r>
            <a:br>
              <a:rPr lang="ru-RU" sz="3200" b="1" dirty="0" smtClean="0">
                <a:solidFill>
                  <a:srgbClr val="C00000"/>
                </a:solidFill>
                <a:latin typeface="+mn-lt"/>
                <a:ea typeface="Calibri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+mn-lt"/>
                <a:ea typeface="Calibri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+mn-lt"/>
                <a:ea typeface="Calibri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+mn-lt"/>
              </a:rPr>
            </a:br>
            <a:endParaRPr lang="ru-RU" sz="31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Рисунок 4" descr="московченко.jpg"/>
          <p:cNvPicPr>
            <a:picLocks noChangeAspect="1"/>
          </p:cNvPicPr>
          <p:nvPr/>
        </p:nvPicPr>
        <p:blipFill>
          <a:blip r:embed="rId2" cstate="print">
            <a:lum bright="20000" contrast="30000"/>
          </a:blip>
          <a:stretch>
            <a:fillRect/>
          </a:stretch>
        </p:blipFill>
        <p:spPr>
          <a:xfrm>
            <a:off x="395536" y="4077072"/>
            <a:ext cx="3528392" cy="2438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6" descr="Василиса Бахарева.jp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lum bright="20000" contrast="20000"/>
          </a:blip>
          <a:stretch>
            <a:fillRect/>
          </a:stretch>
        </p:blipFill>
        <p:spPr>
          <a:xfrm>
            <a:off x="539552" y="1412776"/>
            <a:ext cx="3478689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Комаров Лев.jpg"/>
          <p:cNvPicPr>
            <a:picLocks noChangeAspect="1"/>
          </p:cNvPicPr>
          <p:nvPr/>
        </p:nvPicPr>
        <p:blipFill>
          <a:blip r:embed="rId4" cstate="print">
            <a:lum bright="20000" contrast="30000"/>
          </a:blip>
          <a:stretch>
            <a:fillRect/>
          </a:stretch>
        </p:blipFill>
        <p:spPr>
          <a:xfrm>
            <a:off x="4283968" y="2348880"/>
            <a:ext cx="3680758" cy="2619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длшщomik3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908720"/>
            <a:ext cx="5354358" cy="475252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51520" y="1556792"/>
          <a:ext cx="518457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84632" cy="147220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                 </a:t>
            </a:r>
            <a:r>
              <a:rPr lang="ru-RU" sz="3600" b="1" dirty="0" smtClean="0">
                <a:solidFill>
                  <a:srgbClr val="C00000"/>
                </a:solidFill>
              </a:rPr>
              <a:t>Проект « Сервис +»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B00000"/>
                </a:solidFill>
                <a:cs typeface="Arial" charset="0"/>
              </a:rPr>
              <a:t>Актуальность</a:t>
            </a:r>
            <a:r>
              <a:rPr lang="ru-RU" sz="3100" b="1" dirty="0" smtClean="0">
                <a:cs typeface="Arial" charset="0"/>
              </a:rPr>
              <a:t> </a:t>
            </a:r>
            <a:r>
              <a:rPr lang="ru-RU" sz="3100" b="1" dirty="0" smtClean="0">
                <a:solidFill>
                  <a:srgbClr val="C00000"/>
                </a:solidFill>
                <a:cs typeface="Arial" charset="0"/>
              </a:rPr>
              <a:t>и практическая значимость</a:t>
            </a:r>
            <a:r>
              <a:rPr lang="ru-RU" sz="3100" b="1" dirty="0" smtClean="0">
                <a:cs typeface="Arial" charset="0"/>
              </a:rPr>
              <a:t/>
            </a:r>
            <a:br>
              <a:rPr lang="ru-RU" sz="3100" b="1" dirty="0" smtClean="0">
                <a:cs typeface="Arial" charset="0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6447327"/>
              </p:ext>
            </p:extLst>
          </p:nvPr>
        </p:nvGraphicFramePr>
        <p:xfrm>
          <a:off x="611560" y="4653136"/>
          <a:ext cx="7762255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534400" cy="75895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</a:rPr>
              <a:t>                   Проект « Сервис +»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Вывод: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Проект является интерактивным, так как предполагает активное взаимодействие всех его участников.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Продолжением проекта могут стать </a:t>
            </a:r>
            <a:r>
              <a:rPr lang="ru-RU" b="1" dirty="0" smtClean="0">
                <a:solidFill>
                  <a:srgbClr val="FF0000"/>
                </a:solidFill>
              </a:rPr>
              <a:t>социальные практики </a:t>
            </a:r>
            <a:r>
              <a:rPr lang="ru-RU" b="1" dirty="0" smtClean="0">
                <a:solidFill>
                  <a:srgbClr val="7030A0"/>
                </a:solidFill>
              </a:rPr>
              <a:t>и </a:t>
            </a:r>
            <a:r>
              <a:rPr lang="ru-RU" b="1" dirty="0" smtClean="0">
                <a:solidFill>
                  <a:srgbClr val="FF0000"/>
                </a:solidFill>
              </a:rPr>
              <a:t>социальное проектирование </a:t>
            </a:r>
            <a:r>
              <a:rPr lang="ru-RU" b="1" dirty="0" smtClean="0">
                <a:solidFill>
                  <a:srgbClr val="7030A0"/>
                </a:solidFill>
              </a:rPr>
              <a:t>в старшей школе.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Когда, в силу возраста, у </a:t>
            </a:r>
            <a:r>
              <a:rPr lang="ru-RU" b="1" smtClean="0">
                <a:solidFill>
                  <a:srgbClr val="7030A0"/>
                </a:solidFill>
              </a:rPr>
              <a:t>учеников </a:t>
            </a:r>
            <a:r>
              <a:rPr lang="ru-RU" b="1" smtClean="0">
                <a:solidFill>
                  <a:srgbClr val="7030A0"/>
                </a:solidFill>
              </a:rPr>
              <a:t>появится </a:t>
            </a:r>
            <a:r>
              <a:rPr lang="ru-RU" b="1" dirty="0" smtClean="0">
                <a:solidFill>
                  <a:srgbClr val="7030A0"/>
                </a:solidFill>
              </a:rPr>
              <a:t>возможность исследовать социальную действительность и, выявляя противоречия, изменять её к лучшему.</a:t>
            </a:r>
            <a:r>
              <a:rPr lang="ru-RU" dirty="0" smtClean="0"/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длшщomik3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620688"/>
            <a:ext cx="5832648" cy="6120680"/>
          </a:xfrm>
          <a:prstGeom prst="rect">
            <a:avLst/>
          </a:prstGeom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2181906"/>
              </p:ext>
            </p:extLst>
          </p:nvPr>
        </p:nvGraphicFramePr>
        <p:xfrm>
          <a:off x="-180528" y="1412776"/>
          <a:ext cx="6264695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9217024" cy="165618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                 </a:t>
            </a:r>
            <a:r>
              <a:rPr lang="ru-RU" sz="3200" b="1" dirty="0" smtClean="0">
                <a:solidFill>
                  <a:srgbClr val="C00000"/>
                </a:solidFill>
              </a:rPr>
              <a:t>Проект « Сервис +»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  <a:latin typeface="+mn-lt"/>
              </a:rPr>
              <a:t>Педагогические и методические </a:t>
            </a:r>
            <a:r>
              <a:rPr lang="ru-RU" sz="2700" b="1" dirty="0" smtClean="0">
                <a:solidFill>
                  <a:srgbClr val="C00000"/>
                </a:solidFill>
                <a:latin typeface="+mn-lt"/>
                <a:cs typeface="Arial" charset="0"/>
              </a:rPr>
              <a:t>противоречия </a:t>
            </a:r>
            <a:r>
              <a:rPr lang="ru-RU" sz="2700" b="1" dirty="0" smtClean="0">
                <a:latin typeface="+mn-lt"/>
                <a:cs typeface="Arial" charset="0"/>
              </a:rPr>
              <a:t/>
            </a:r>
            <a:br>
              <a:rPr lang="ru-RU" sz="2700" b="1" dirty="0" smtClean="0">
                <a:latin typeface="+mn-lt"/>
                <a:cs typeface="Arial" charset="0"/>
              </a:rPr>
            </a:br>
            <a:endParaRPr lang="ru-RU" sz="3100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555776" y="1556792"/>
          <a:ext cx="640871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dдлшщomik3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756592" y="980728"/>
            <a:ext cx="6165624" cy="5472608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4592" cy="1296144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rgbClr val="C00000"/>
                </a:solidFill>
              </a:rPr>
              <a:t/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                              </a:t>
            </a:r>
            <a:r>
              <a:rPr lang="ru-RU" sz="3600" b="1" dirty="0" smtClean="0">
                <a:solidFill>
                  <a:srgbClr val="C00000"/>
                </a:solidFill>
              </a:rPr>
              <a:t>Проект « Сервис +»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Постановка проблемы</a:t>
            </a:r>
            <a:r>
              <a:rPr lang="ru-RU" sz="2700" b="1" dirty="0" smtClean="0">
                <a:latin typeface="+mn-lt"/>
                <a:cs typeface="Arial" charset="0"/>
              </a:rPr>
              <a:t/>
            </a:r>
            <a:br>
              <a:rPr lang="ru-RU" sz="2700" b="1" dirty="0" smtClean="0">
                <a:latin typeface="+mn-lt"/>
                <a:cs typeface="Arial" charset="0"/>
              </a:rPr>
            </a:br>
            <a:endParaRPr lang="ru-RU" sz="3100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длшщomik3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764704"/>
            <a:ext cx="6652383" cy="59046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848" y="116632"/>
            <a:ext cx="8836152" cy="108012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                 </a:t>
            </a:r>
            <a:r>
              <a:rPr lang="ru-RU" sz="3200" b="1" dirty="0" smtClean="0">
                <a:solidFill>
                  <a:srgbClr val="C00000"/>
                </a:solidFill>
              </a:rPr>
              <a:t>Проект « Сервис +»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Цель: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91091086"/>
              </p:ext>
            </p:extLst>
          </p:nvPr>
        </p:nvGraphicFramePr>
        <p:xfrm>
          <a:off x="467544" y="1340768"/>
          <a:ext cx="374441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длшщomik33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63914"/>
            <a:ext cx="7202253" cy="63927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40616" cy="108012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                 </a:t>
            </a:r>
            <a:r>
              <a:rPr lang="ru-RU" sz="3200" b="1" dirty="0" smtClean="0">
                <a:solidFill>
                  <a:srgbClr val="C00000"/>
                </a:solidFill>
              </a:rPr>
              <a:t>Проект « Сервис +»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Задачи:</a:t>
            </a: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251520" y="3645024"/>
          <a:ext cx="8352928" cy="3212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длшщomik33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764704"/>
            <a:ext cx="6622691" cy="596053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534400" cy="144016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</a:rPr>
              <a:t>                  Проект « Сервис +»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Основная идея: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467544" y="1340768"/>
          <a:ext cx="547260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длшщomik3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1340768"/>
            <a:ext cx="5729139" cy="50851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12624" cy="111216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</a:rPr>
              <a:t>                     Проект « Сервис +»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Ресурсы: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75798201"/>
              </p:ext>
            </p:extLst>
          </p:nvPr>
        </p:nvGraphicFramePr>
        <p:xfrm>
          <a:off x="2483768" y="836712"/>
          <a:ext cx="694826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56640" cy="111216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</a:rPr>
              <a:t>                    Проект « Сервис +»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Ожидаемые результаты:</a:t>
            </a:r>
            <a:endParaRPr lang="ru-RU" sz="2800" dirty="0"/>
          </a:p>
        </p:txBody>
      </p:sp>
      <p:pic>
        <p:nvPicPr>
          <p:cNvPr id="4" name="Содержимое 3" descr="dдлшщomik33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93031" y="1412776"/>
            <a:ext cx="5150969" cy="4572000"/>
          </a:xfr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96140388"/>
              </p:ext>
            </p:extLst>
          </p:nvPr>
        </p:nvGraphicFramePr>
        <p:xfrm>
          <a:off x="323528" y="1628800"/>
          <a:ext cx="471703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685</TotalTime>
  <Words>772</Words>
  <Application>Microsoft Office PowerPoint</Application>
  <PresentationFormat>Экран (4:3)</PresentationFormat>
  <Paragraphs>165</Paragraphs>
  <Slides>20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Georgia</vt:lpstr>
      <vt:lpstr>Times New Roman</vt:lpstr>
      <vt:lpstr>Wingdings</vt:lpstr>
      <vt:lpstr>Wingdings 2</vt:lpstr>
      <vt:lpstr>Официальная</vt:lpstr>
      <vt:lpstr>Образовательный проект « Сервис +»</vt:lpstr>
      <vt:lpstr>                 Проект « Сервис +» Актуальность и практическая значимость </vt:lpstr>
      <vt:lpstr>                 Проект « Сервис +» Педагогические и методические противоречия  </vt:lpstr>
      <vt:lpstr>                               Проект « Сервис +» Постановка проблемы </vt:lpstr>
      <vt:lpstr>                 Проект « Сервис +» Цель:</vt:lpstr>
      <vt:lpstr>                 Проект « Сервис +» Задачи:</vt:lpstr>
      <vt:lpstr>                  Проект « Сервис +» Основная идея:</vt:lpstr>
      <vt:lpstr>                     Проект « Сервис +» Ресурсы:</vt:lpstr>
      <vt:lpstr>                    Проект « Сервис +» Ожидаемые результаты:</vt:lpstr>
      <vt:lpstr>                  Проект « Сервис +» Ожидаемы эффекты:  </vt:lpstr>
      <vt:lpstr>               Проект « Сервис +» Участники проекта:  </vt:lpstr>
      <vt:lpstr>                           Проект « Сервис +» Этапы реализации:</vt:lpstr>
      <vt:lpstr>                  Проект « Сервис +» Сфера услуг города Протвино </vt:lpstr>
      <vt:lpstr>                           Проект « Сервис +» Этапы реализации:</vt:lpstr>
      <vt:lpstr>                      Проект « Сервис +»  Сфера услуг города Протвино</vt:lpstr>
      <vt:lpstr>                           Проект « Сервис +» Этапы реализации:</vt:lpstr>
      <vt:lpstr>                    Проект « Сервис +» Сфера услуг города Протвино</vt:lpstr>
      <vt:lpstr>                           Проект « Сервис +» Этапы реализации:</vt:lpstr>
      <vt:lpstr>                   Проект « Сервис +» Маршрутные листы.                                              Информационный лист.   </vt:lpstr>
      <vt:lpstr>                   Проект « Сервис +» Вывод: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Светик</dc:creator>
  <cp:lastModifiedBy>User</cp:lastModifiedBy>
  <cp:revision>73</cp:revision>
  <dcterms:created xsi:type="dcterms:W3CDTF">2017-02-28T06:35:17Z</dcterms:created>
  <dcterms:modified xsi:type="dcterms:W3CDTF">2017-03-10T07:27:41Z</dcterms:modified>
</cp:coreProperties>
</file>