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6" r:id="rId3"/>
    <p:sldId id="267" r:id="rId4"/>
    <p:sldId id="276" r:id="rId5"/>
    <p:sldId id="277" r:id="rId6"/>
    <p:sldId id="278" r:id="rId7"/>
    <p:sldId id="279" r:id="rId8"/>
    <p:sldId id="272" r:id="rId9"/>
    <p:sldId id="273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7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7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431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31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3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0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8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9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3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1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6000"/>
                <a:lumOff val="34000"/>
              </a:schemeClr>
            </a:gs>
            <a:gs pos="6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63;&#1090;&#1086;%20&#1083;&#1080;&#1096;&#1085;&#1077;&#1077;\c93bdf8c4c82d599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6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37806"/>
            <a:ext cx="9144000" cy="214230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/>
            </a:r>
            <a:br>
              <a:rPr lang="ru-RU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r>
              <a:rPr lang="ru-RU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/>
            </a:r>
            <a:br>
              <a:rPr lang="ru-RU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r>
              <a:rPr lang="ru-RU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ЧТО ЛИШНЕЕ?</a:t>
            </a:r>
            <a:endParaRPr lang="ru-RU" sz="720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9710" y="3894082"/>
            <a:ext cx="9438290" cy="1324303"/>
          </a:xfrm>
        </p:spPr>
        <p:txBody>
          <a:bodyPr>
            <a:normAutofit lnSpcReduction="10000"/>
          </a:bodyPr>
          <a:lstStyle/>
          <a:p>
            <a:pPr>
              <a:spcBef>
                <a:spcPts val="11"/>
              </a:spcBef>
            </a:pPr>
            <a:endParaRPr lang="ru-RU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  <a:p>
            <a:pPr>
              <a:spcBef>
                <a:spcPts val="11"/>
              </a:spcBef>
            </a:pPr>
            <a:endParaRPr lang="ru-RU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  <a:p>
            <a:pPr>
              <a:spcBef>
                <a:spcPts val="11"/>
              </a:spcBef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Выполнила: Педагог-психолог МБДОУ «Детский сад № 26 «</a:t>
            </a:r>
            <a:r>
              <a:rPr lang="ru-RU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Журавушка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» Кузнецова М.Н.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  <p:pic>
        <p:nvPicPr>
          <p:cNvPr id="13313" name="Picture 1" descr="C:\Users\user\Desktop\Что лишнее\1669374805_13-zefirka-club-p-personazhi-dlya-prezentatsii-18.png"/>
          <p:cNvPicPr>
            <a:picLocks noChangeAspect="1" noChangeArrowheads="1"/>
          </p:cNvPicPr>
          <p:nvPr/>
        </p:nvPicPr>
        <p:blipFill>
          <a:blip r:embed="rId4" cstate="print"/>
          <a:srcRect l="19790" r="16817"/>
          <a:stretch>
            <a:fillRect/>
          </a:stretch>
        </p:blipFill>
        <p:spPr bwMode="auto">
          <a:xfrm>
            <a:off x="4402183" y="0"/>
            <a:ext cx="2939143" cy="3291865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26572" y="324394"/>
            <a:ext cx="304800" cy="304800"/>
          </a:xfrm>
          <a:prstGeom prst="rect">
            <a:avLst/>
          </a:prstGeom>
        </p:spPr>
      </p:pic>
      <p:pic>
        <p:nvPicPr>
          <p:cNvPr id="6" name="c93bdf8c4c82d59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153885" y="4027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75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1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091" y="247700"/>
            <a:ext cx="9925664" cy="33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множение 5"/>
          <p:cNvSpPr/>
          <p:nvPr/>
        </p:nvSpPr>
        <p:spPr>
          <a:xfrm>
            <a:off x="4669647" y="4004948"/>
            <a:ext cx="2711669" cy="222293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2" descr="C:\Users\user\Desktop\Что лишнее\Uz7c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2541" y="3761741"/>
            <a:ext cx="2805973" cy="2805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817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4 -0.02173 L 0.05352 -0.10173 C 0.06927 -0.11815 0.08594 -0.15098 0.0987 -0.1889 C 0.11302 -0.23352 0.12109 -0.27075 0.12018 -0.30589 L 0.12669 -0.45896 " pathEditMode="relative" rAng="12653095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120" y="304120"/>
            <a:ext cx="9812337" cy="36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множение 6"/>
          <p:cNvSpPr/>
          <p:nvPr/>
        </p:nvSpPr>
        <p:spPr>
          <a:xfrm>
            <a:off x="4916389" y="4214148"/>
            <a:ext cx="2711669" cy="222293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2" descr="C:\Users\user\Desktop\Что лишнее\Uz7cg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2195" y="3984762"/>
            <a:ext cx="2157185" cy="24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17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5 -0.0467 C -0.02018 -0.01826 -0.01771 0.01757 -0.02291 0.04139 C -0.02942 0.06775 -0.03841 0.09249 -0.04843 0.11815 C -0.05742 0.14289 -0.07057 0.15422 -0.08528 0.1681 C -0.09791 0.18012 -0.11315 0.19283 -0.13099 0.1926 C -0.14648 0.19307 -0.1681 0.18312 -0.18463 0.1674 C -0.20364 0.15353 -0.222 0.13156 -0.23815 0.1089 C -0.25338 0.08231 -0.26927 0.05642 -0.28034 0.02752 C -0.29101 -0.00439 -0.30052 -0.03907 -0.30364 -0.07121 C -0.30794 -0.10243 -0.30885 -0.13387 -0.30312 -0.16 C -0.29882 -0.18982 -0.28828 -0.21433 -0.27825 -0.23098 C -0.26862 -0.25133 -0.25599 -0.26797 -0.2388 -0.27584 C -0.22343 -0.27861 -0.20468 -0.27098 -0.18619 -0.24832 C -0.17005 -0.22682 -0.16015 -0.19214 -0.15586 -0.1637 C -0.15416 -0.13433 -0.15872 -0.10589 -0.17018 -0.08393 C -0.18398 -0.06404 -0.19505 -0.04717 -0.20989 -0.04323 C -0.22552 -0.04023 -0.22708 -0.03399 -0.26289 -0.05919 C -0.29791 -0.08023 -0.31562 -0.12693 -0.32929 -0.15075 C -0.34231 -0.17711 -0.34935 -0.20277 -0.35937 -0.23584 C -0.36914 -0.26982 -0.372 -0.30844 -0.37291 -0.33456 C -0.3733 -0.36462 -0.36757 -0.38774 -0.35755 -0.42219 C -0.34492 -0.45156 -0.33724 -0.46404 -0.325 -0.48416 C -0.31497 -0.50058 -0.3026 -0.52092 -0.29101 -0.53988 " pathEditMode="relative" rAng="2845958" ptsTypes="ffffff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Compliments-1920x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420914"/>
            <a:ext cx="10798629" cy="6140905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1071563" y="590550"/>
            <a:ext cx="433387" cy="433387"/>
          </a:xfrm>
          <a:prstGeom prst="rect">
            <a:avLst/>
          </a:prstGeom>
        </p:spPr>
      </p:pic>
      <p:pic>
        <p:nvPicPr>
          <p:cNvPr id="1026" name="Picture 2" descr="C:\Users\user\Desktop\Что лишнее\mickey-mouse-smile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572" y="875168"/>
            <a:ext cx="3164113" cy="29036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3400" dirty="0" smtClean="0">
                <a:solidFill>
                  <a:srgbClr val="1D5253">
                    <a:lumMod val="75000"/>
                  </a:srgbClr>
                </a:solidFill>
                <a:latin typeface="Century Schoolbook"/>
              </a:rPr>
              <a:t> </a:t>
            </a:r>
            <a:endParaRPr lang="ru-RU" sz="3400" dirty="0">
              <a:solidFill>
                <a:srgbClr val="1D5253">
                  <a:lumMod val="75000"/>
                </a:srgbClr>
              </a:solidFill>
              <a:latin typeface="Century Schoolbook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834" y="520263"/>
            <a:ext cx="10074166" cy="36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множение 5"/>
          <p:cNvSpPr/>
          <p:nvPr/>
        </p:nvSpPr>
        <p:spPr>
          <a:xfrm>
            <a:off x="4635062" y="4367048"/>
            <a:ext cx="2711669" cy="222293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2290" name="Picture 2" descr="C:\Users\user\Desktop\Что лишнее\2mickeymous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1407" y="4350868"/>
            <a:ext cx="1634671" cy="2295495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1306286" y="55495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95 0.00463 L -0.10095 -0.4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3400" dirty="0" smtClean="0">
                <a:solidFill>
                  <a:srgbClr val="1D5253">
                    <a:lumMod val="75000"/>
                  </a:srgbClr>
                </a:solidFill>
                <a:latin typeface="Century Schoolbook"/>
              </a:rPr>
              <a:t> </a:t>
            </a:r>
            <a:endParaRPr lang="ru-RU" sz="3400" dirty="0">
              <a:solidFill>
                <a:srgbClr val="1D5253">
                  <a:lumMod val="75000"/>
                </a:srgbClr>
              </a:solidFill>
              <a:latin typeface="Century Schoolbook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661" y="319337"/>
            <a:ext cx="10074166" cy="37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множение 6"/>
          <p:cNvSpPr/>
          <p:nvPr/>
        </p:nvSpPr>
        <p:spPr>
          <a:xfrm>
            <a:off x="4776953" y="4335515"/>
            <a:ext cx="2711669" cy="22229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1266" name="Picture 2" descr="C:\Users\user\Desktop\Что лишнее\Uz7c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969" y="3799477"/>
            <a:ext cx="3058523" cy="3058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2451E-6 3.33333E-6 L 0.02839 -0.17894 C 0.03491 -0.21574 0.03165 -0.26644 0.02396 -0.31644 C 0.01459 -0.37199 0.00078 -0.41482 -0.0172 -0.43912 L -0.09848 -0.5625 " pathEditMode="relative" rAng="9789444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3400" dirty="0" smtClean="0">
                <a:solidFill>
                  <a:srgbClr val="1D5253">
                    <a:lumMod val="75000"/>
                  </a:srgbClr>
                </a:solidFill>
                <a:latin typeface="Century Schoolbook"/>
              </a:rPr>
              <a:t> </a:t>
            </a:r>
            <a:endParaRPr lang="ru-RU" sz="3400" dirty="0">
              <a:solidFill>
                <a:srgbClr val="1D5253">
                  <a:lumMod val="75000"/>
                </a:srgbClr>
              </a:solidFill>
              <a:latin typeface="Century Schoolbook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178" y="551794"/>
            <a:ext cx="10011104" cy="359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множение 7"/>
          <p:cNvSpPr/>
          <p:nvPr/>
        </p:nvSpPr>
        <p:spPr>
          <a:xfrm>
            <a:off x="5171091" y="4256689"/>
            <a:ext cx="2711669" cy="222293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Desktop\Что лишнее\Uz7cg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1225" y="4212636"/>
            <a:ext cx="2157185" cy="24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6 0.02986 C 0.06995 -0.04167 0.1343 -0.25625 0.09678 -0.44884 C 0.06253 -0.63403 -0.05249 -0.74607 -0.16465 -0.67454 C -0.26924 -0.61343 -0.33594 -0.42639 -0.30324 -0.25347 C -0.27172 -0.09584 -0.17507 0.00416 -0.07763 -0.05556 C 0.01016 -0.10857 0.06865 -0.26644 0.04195 -0.41459 C 0.0155 -0.54931 -0.06552 -0.63472 -0.14706 -0.5831 C -0.21988 -0.53935 -0.27029 -0.40903 -0.24593 -0.2882 C -0.22548 -0.17824 -0.16152 -0.10857 -0.09574 -0.14838 C -0.03738 -0.18519 0.00495 -0.28426 -0.01354 -0.38033 C -0.02931 -0.46389 -0.07867 -0.52199 -0.12908 -0.49167 C -0.17246 -0.46528 -0.2032 -0.39259 -0.19083 -0.32292 C -0.18093 -0.26621 -0.14797 -0.21968 -0.11437 -0.24213 C -0.08623 -0.2581 -0.06252 -0.29977 -0.06877 -0.3456 C -0.07685 -0.37894 -0.09144 -0.40718 -0.11124 -0.39861 C -0.12374 -0.39259 -0.13416 -0.37847 -0.13547 -0.35857 C -0.13521 -0.34884 -0.13377 -0.34306 -0.13 -0.33565 " pathEditMode="relative" rAng="4036396" ptsTypes="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3400" dirty="0" smtClean="0">
                <a:solidFill>
                  <a:srgbClr val="1D5253">
                    <a:lumMod val="75000"/>
                  </a:srgbClr>
                </a:solidFill>
                <a:latin typeface="Century Schoolbook"/>
              </a:rPr>
              <a:t> </a:t>
            </a:r>
            <a:endParaRPr lang="ru-RU" sz="3400" dirty="0">
              <a:solidFill>
                <a:srgbClr val="1D5253">
                  <a:lumMod val="75000"/>
                </a:srgbClr>
              </a:solidFill>
              <a:latin typeface="Century Schoolbook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430" y="504498"/>
            <a:ext cx="10015618" cy="34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множение 6"/>
          <p:cNvSpPr/>
          <p:nvPr/>
        </p:nvSpPr>
        <p:spPr>
          <a:xfrm>
            <a:off x="4713891" y="4240923"/>
            <a:ext cx="2711669" cy="2222938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Что лишнее\Uz7c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615" y="3918857"/>
            <a:ext cx="1957140" cy="2939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2154E-7 -4.07407E-6 L -9.82154E-7 -0.23055 C -9.82154E-7 -0.33356 0.07724 -0.45926 0.14042 -0.45926 L 0.2811 -0.4592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3400" dirty="0" smtClean="0">
                <a:solidFill>
                  <a:srgbClr val="1D5253">
                    <a:lumMod val="75000"/>
                  </a:srgbClr>
                </a:solidFill>
                <a:latin typeface="Century Schoolbook"/>
              </a:rPr>
              <a:t> </a:t>
            </a:r>
            <a:endParaRPr lang="ru-RU" sz="3400" dirty="0">
              <a:solidFill>
                <a:srgbClr val="1D5253">
                  <a:lumMod val="75000"/>
                </a:srgbClr>
              </a:solidFill>
              <a:latin typeface="Century Schoolbook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24000" y="3849329"/>
            <a:ext cx="3210232" cy="21662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626" y="306694"/>
            <a:ext cx="10220632" cy="340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множение 8"/>
          <p:cNvSpPr/>
          <p:nvPr/>
        </p:nvSpPr>
        <p:spPr>
          <a:xfrm>
            <a:off x="4713891" y="4240923"/>
            <a:ext cx="2711669" cy="2222938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8194" name="Picture 2" descr="C:\Users\user\Desktop\Что лишнее\mikki-maus-i-minnin-maus-animatsionnaya-kartinka-0320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5659" y="3804104"/>
            <a:ext cx="2472022" cy="2592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125E-6 -1.11111E-6 L -0.3129 -0.4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362" y="321443"/>
            <a:ext cx="10087896" cy="352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Умножение 2"/>
          <p:cNvSpPr/>
          <p:nvPr/>
        </p:nvSpPr>
        <p:spPr>
          <a:xfrm>
            <a:off x="4713891" y="4240923"/>
            <a:ext cx="2711669" cy="2222938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Что лишнее\mickey-mouse90th-anniversary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4471" y="3956461"/>
            <a:ext cx="3123837" cy="2553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887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6884E-6 -2.22222E-6 C 0.09853 0.07292 0.21502 -0.02824 0.25979 -0.2294 C 0.30496 -0.42129 0.27125 -0.64653 0.17519 -0.71666 C 0.08642 -0.78356 -0.02187 -0.70741 -0.06261 -0.52731 C -0.09801 -0.36088 -0.0725 -0.16828 0.00963 -0.10648 C 0.08486 -0.04815 0.1774 -0.11227 0.21294 -0.26458 C 0.24469 -0.40648 0.2227 -0.56944 0.15358 -0.61944 C 0.09176 -0.6662 0.01366 -0.61921 -0.01354 -0.49259 C -0.04022 -0.37708 -0.0246 -0.24514 0.03111 -0.20254 C 0.08161 -0.16597 0.14343 -0.20023 0.16543 -0.3 C 0.1856 -0.38657 0.17467 -0.49213 0.13224 -0.5243 C 0.09514 -0.55185 0.0505 -0.5287 0.03371 -0.45648 C 0.01874 -0.39653 0.02317 -0.32245 0.05336 -0.30139 C 0.07653 -0.28194 0.10634 -0.29074 0.11805 -0.33333 C 0.12508 -0.37083 0.12612 -0.4125 0.11076 -0.42754 C 0.10048 -0.43657 0.08877 -0.43727 0.08096 -0.42014 C 0.07731 -0.41342 0.07614 -0.40717 0.0764 -0.39722 " pathEditMode="relative" rAng="6512451" ptsTypes="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103" y="291946"/>
            <a:ext cx="9977303" cy="35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множение 2"/>
          <p:cNvSpPr/>
          <p:nvPr/>
        </p:nvSpPr>
        <p:spPr>
          <a:xfrm>
            <a:off x="4728640" y="4226174"/>
            <a:ext cx="2711669" cy="222293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2" descr="C:\Users\user\Desktop\Что лишнее\2mickeymouse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407" y="4075096"/>
            <a:ext cx="1634671" cy="2295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817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6133E-6 -7.40741E-7 L 0.32292 -0.46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368" y="395185"/>
            <a:ext cx="10073148" cy="31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4728640" y="4226174"/>
            <a:ext cx="2711669" cy="222293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Picture 2" descr="C:\Users\user\Desktop\Что лишнее\Uz7c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330" y="3468914"/>
            <a:ext cx="1957140" cy="2939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817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7 0.03796 L 0.13029 -0.00903 C 0.17103 -0.03009 0.20175 -0.17685 0.18574 -0.275 L 0.14995 -0.49329 " pathEditMode="relative" rAng="-973517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LOWERS 16X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Произвольный</PresentationFormat>
  <Paragraphs>9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FLOWERS 16X9</vt:lpstr>
      <vt:lpstr>  ЧТО ЛИШНЕЕ?</vt:lpstr>
      <vt:lpstr> </vt:lpstr>
      <vt:lpstr> </vt:lpstr>
      <vt:lpstr> </vt:lpstr>
      <vt:lpstr> 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2016-02-17T11:04:46Z</dcterms:created>
  <dcterms:modified xsi:type="dcterms:W3CDTF">2024-01-10T07:18:54Z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