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0" r:id="rId3"/>
    <p:sldId id="261" r:id="rId4"/>
    <p:sldId id="263" r:id="rId5"/>
    <p:sldId id="267" r:id="rId6"/>
    <p:sldId id="266" r:id="rId7"/>
    <p:sldId id="264" r:id="rId8"/>
    <p:sldId id="262" r:id="rId9"/>
    <p:sldId id="269" r:id="rId10"/>
    <p:sldId id="268" r:id="rId11"/>
    <p:sldId id="271" r:id="rId12"/>
    <p:sldId id="270" r:id="rId13"/>
    <p:sldId id="272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6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4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7756E-662F-4F44-8922-EAB6A090B89B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80803-5D13-4C8A-A77A-BBE53C7D1F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416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80803-5D13-4C8A-A77A-BBE53C7D1FD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3119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80803-5D13-4C8A-A77A-BBE53C7D1FD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382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80803-5D13-4C8A-A77A-BBE53C7D1FD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4976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80803-5D13-4C8A-A77A-BBE53C7D1FD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0828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80803-5D13-4C8A-A77A-BBE53C7D1FD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875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80803-5D13-4C8A-A77A-BBE53C7D1FD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147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80803-5D13-4C8A-A77A-BBE53C7D1FD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550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80803-5D13-4C8A-A77A-BBE53C7D1FD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949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80803-5D13-4C8A-A77A-BBE53C7D1FD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525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80803-5D13-4C8A-A77A-BBE53C7D1FD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278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80803-5D13-4C8A-A77A-BBE53C7D1FD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974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80803-5D13-4C8A-A77A-BBE53C7D1FD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752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80803-5D13-4C8A-A77A-BBE53C7D1FD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706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96BE-3EB1-4B87-A5C9-2800AC7EC2A2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59B84-B2B7-4576-8A24-2E02C00A2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36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96BE-3EB1-4B87-A5C9-2800AC7EC2A2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59B84-B2B7-4576-8A24-2E02C00A2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826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96BE-3EB1-4B87-A5C9-2800AC7EC2A2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59B84-B2B7-4576-8A24-2E02C00A2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302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96BE-3EB1-4B87-A5C9-2800AC7EC2A2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59B84-B2B7-4576-8A24-2E02C00A2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5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96BE-3EB1-4B87-A5C9-2800AC7EC2A2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59B84-B2B7-4576-8A24-2E02C00A2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23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96BE-3EB1-4B87-A5C9-2800AC7EC2A2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59B84-B2B7-4576-8A24-2E02C00A2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582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96BE-3EB1-4B87-A5C9-2800AC7EC2A2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59B84-B2B7-4576-8A24-2E02C00A2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8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96BE-3EB1-4B87-A5C9-2800AC7EC2A2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59B84-B2B7-4576-8A24-2E02C00A2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626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96BE-3EB1-4B87-A5C9-2800AC7EC2A2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59B84-B2B7-4576-8A24-2E02C00A2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65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96BE-3EB1-4B87-A5C9-2800AC7EC2A2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59B84-B2B7-4576-8A24-2E02C00A2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999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96BE-3EB1-4B87-A5C9-2800AC7EC2A2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59B84-B2B7-4576-8A24-2E02C00A2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27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396BE-3EB1-4B87-A5C9-2800AC7EC2A2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59B84-B2B7-4576-8A24-2E02C00A2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58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avatars.mds.yandex.net/i?id=5da0332642ef510f1152a52409b50ba608eca7f6-9844228-images-thumbs&amp;n=1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227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61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770" y="120770"/>
            <a:ext cx="11938958" cy="6625087"/>
          </a:xfrm>
          <a:prstGeom prst="rect">
            <a:avLst/>
          </a:prstGeom>
          <a:ln w="76200">
            <a:solidFill>
              <a:srgbClr val="FFF6D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41689" y="290603"/>
            <a:ext cx="11593602" cy="6216411"/>
          </a:xfrm>
          <a:prstGeom prst="rect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7108165" y="4042163"/>
            <a:ext cx="4554747" cy="670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17584" y="483079"/>
            <a:ext cx="11145327" cy="1086929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Моя внучка участвовала в акции на 1 канале телевидения  </a:t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75-летию Победы в Великой Отечественной Войне.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436" y="1739841"/>
            <a:ext cx="3312543" cy="452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49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770" y="120770"/>
            <a:ext cx="11938958" cy="6625087"/>
          </a:xfrm>
          <a:prstGeom prst="rect">
            <a:avLst/>
          </a:prstGeom>
          <a:ln w="76200">
            <a:solidFill>
              <a:srgbClr val="FFF6D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93448" y="325107"/>
            <a:ext cx="11593602" cy="6216411"/>
          </a:xfrm>
          <a:prstGeom prst="rect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7108165" y="4042163"/>
            <a:ext cx="4554747" cy="670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552091"/>
            <a:ext cx="10515600" cy="1138597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Мои ученицы, в сотрудничестве с моей внучкой, 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участвовали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концерте к Дню Победы в КОУ «НШООВЗ№1»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1" t="3152" r="1636" b="3934"/>
          <a:stretch/>
        </p:blipFill>
        <p:spPr>
          <a:xfrm rot="5400000">
            <a:off x="4475715" y="2376267"/>
            <a:ext cx="4160720" cy="324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41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770" y="120770"/>
            <a:ext cx="11938958" cy="6625087"/>
          </a:xfrm>
          <a:prstGeom prst="rect">
            <a:avLst/>
          </a:prstGeom>
          <a:ln w="76200">
            <a:solidFill>
              <a:srgbClr val="FFF6D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93448" y="325107"/>
            <a:ext cx="11593602" cy="6216411"/>
          </a:xfrm>
          <a:prstGeom prst="rect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Бессмертный полк</a:t>
            </a:r>
          </a:p>
          <a:p>
            <a:pPr lvl="0" algn="ctr" eaLnBrk="0" fontAlgn="t" hangingPunct="0">
              <a:spcBef>
                <a:spcPct val="0"/>
              </a:spcBef>
              <a:spcAft>
                <a:spcPct val="0"/>
              </a:spcAft>
            </a:pPr>
            <a:endParaRPr lang="ru-RU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t" hangingPunct="0">
              <a:spcBef>
                <a:spcPct val="0"/>
              </a:spcBef>
              <a:spcAft>
                <a:spcPct val="0"/>
              </a:spcAft>
            </a:pP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 не просто победа в какой-то игре,</a:t>
            </a:r>
          </a:p>
          <a:p>
            <a:pPr lvl="0" algn="ctr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 Победа над болью, над горем, над адом,</a:t>
            </a:r>
          </a:p>
          <a:p>
            <a:pPr lvl="0" algn="ctr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Совершенная самым обычным солдатом,</a:t>
            </a:r>
          </a:p>
          <a:p>
            <a:pPr lvl="0" algn="ctr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Пареньком, что ты встретил тогда во дворе…</a:t>
            </a:r>
          </a:p>
          <a:p>
            <a:pPr lvl="0" algn="ctr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 algn="ctr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 обычным подростком, совсем несерьёзным,</a:t>
            </a:r>
          </a:p>
          <a:p>
            <a:pPr lvl="0" algn="ctr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 с руками в карманах стоял пред тобой</a:t>
            </a:r>
          </a:p>
          <a:p>
            <a:pPr lvl="0" algn="ctr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с пацанским задором отпихивал слёзы,</a:t>
            </a:r>
          </a:p>
          <a:p>
            <a:pPr lvl="0" algn="ctr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готов был схлестнуться с любою бедой.</a:t>
            </a:r>
          </a:p>
          <a:p>
            <a:pPr lvl="0" algn="ctr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 algn="ctr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 обычным мальчишкой, немного постарше</a:t>
            </a:r>
          </a:p>
          <a:p>
            <a:pPr lvl="0" algn="ctr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Ребятни, что гоняет мячи во дворе,</a:t>
            </a:r>
          </a:p>
          <a:p>
            <a:pPr lvl="0" algn="ctr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Шла победа к Великой Победе на марше</a:t>
            </a:r>
          </a:p>
          <a:p>
            <a:pPr lvl="0" algn="ctr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той далёкой и близкой священной войне.</a:t>
            </a: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7108165" y="4042163"/>
            <a:ext cx="4554747" cy="670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70" t="4005" r="22358" b="6981"/>
          <a:stretch/>
        </p:blipFill>
        <p:spPr>
          <a:xfrm>
            <a:off x="552091" y="4220560"/>
            <a:ext cx="1880558" cy="186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10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770" y="120770"/>
            <a:ext cx="11938958" cy="6625087"/>
          </a:xfrm>
          <a:prstGeom prst="rect">
            <a:avLst/>
          </a:prstGeom>
          <a:ln w="76200">
            <a:solidFill>
              <a:srgbClr val="FFF6D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93448" y="287005"/>
            <a:ext cx="11593602" cy="6286321"/>
          </a:xfrm>
          <a:prstGeom prst="rect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eaLnBrk="0" fontAlgn="t" hangingPunct="0">
              <a:spcBef>
                <a:spcPct val="0"/>
              </a:spcBef>
              <a:spcAft>
                <a:spcPct val="0"/>
              </a:spcAft>
            </a:pP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7108165" y="4042163"/>
            <a:ext cx="4554747" cy="670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4340" name="Picture 4" descr="https://avatars.mds.yandex.net/i?id=ef4f4f1ec2539659ec23f98cb3e3406324b03ecf-10272338-images-thumbs&amp;ref=rim&amp;n=33&amp;w=200&amp;h=2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857" y="514438"/>
            <a:ext cx="7470475" cy="583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51294" y="5454794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ПОМНИТЕ!!!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65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770" y="120770"/>
            <a:ext cx="11938958" cy="6625087"/>
          </a:xfrm>
          <a:prstGeom prst="rect">
            <a:avLst/>
          </a:prstGeom>
          <a:ln w="76200">
            <a:solidFill>
              <a:srgbClr val="FFF6D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93448" y="325107"/>
            <a:ext cx="11593602" cy="6216411"/>
          </a:xfrm>
          <a:prstGeom prst="rect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70" t="4005" r="22358" b="6981"/>
          <a:stretch/>
        </p:blipFill>
        <p:spPr>
          <a:xfrm>
            <a:off x="448574" y="4479353"/>
            <a:ext cx="1880558" cy="1869688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15047" y="485896"/>
            <a:ext cx="10515600" cy="6700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КОУ «НШООВЗ№1»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4"/>
          <p:cNvSpPr txBox="1">
            <a:spLocks/>
          </p:cNvSpPr>
          <p:nvPr/>
        </p:nvSpPr>
        <p:spPr>
          <a:xfrm>
            <a:off x="293448" y="1685472"/>
            <a:ext cx="11214339" cy="18899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ИСТОРИИ СЕМЬИ – </a:t>
            </a:r>
          </a:p>
          <a:p>
            <a:pPr algn="ctr"/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ИСТОРИИ СТРАНЫ</a:t>
            </a:r>
          </a:p>
          <a:p>
            <a:pPr algn="ctr"/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освящается моим дедам…</a:t>
            </a:r>
            <a:endParaRPr lang="ru-RU" sz="36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7108165" y="4042163"/>
            <a:ext cx="4554747" cy="670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7694762" y="5645702"/>
            <a:ext cx="3968149" cy="670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С.Г. Фарберова,</a:t>
            </a:r>
          </a:p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читель начальных классов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8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770" y="120770"/>
            <a:ext cx="11938958" cy="6625087"/>
          </a:xfrm>
          <a:prstGeom prst="rect">
            <a:avLst/>
          </a:prstGeom>
          <a:ln w="76200">
            <a:solidFill>
              <a:srgbClr val="FFF6D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93448" y="325107"/>
            <a:ext cx="11593602" cy="6216411"/>
          </a:xfrm>
          <a:prstGeom prst="rect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820024" y="448574"/>
            <a:ext cx="9868618" cy="5900467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Великая </a:t>
            </a:r>
            <a:r>
              <a:rPr lang="ru-RU" sz="3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Отечественная Война - самая страшная война за всю историю нашего человечества. Она унесла более двадцати миллионов </a:t>
            </a: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человеческих жизней</a:t>
            </a:r>
            <a:r>
              <a:rPr lang="ru-RU" sz="3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Война </a:t>
            </a:r>
            <a:r>
              <a:rPr lang="ru-RU" sz="3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просто вписана в историю страны, но и является отдельной главой в летописи каждой семьи. </a:t>
            </a: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 </a:t>
            </a:r>
            <a:r>
              <a:rPr lang="ru-RU" sz="3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семья имеет связь с этой </a:t>
            </a: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войной. </a:t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Великая </a:t>
            </a:r>
            <a:r>
              <a:rPr lang="ru-RU" sz="3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Отечественная Война – это след и в судьбе моей семьи, который не </a:t>
            </a: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сотрётся </a:t>
            </a:r>
            <a:r>
              <a:rPr lang="ru-RU" sz="3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временем.</a:t>
            </a: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этой войне </a:t>
            </a: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участвовали мои деды. </a:t>
            </a:r>
            <a:r>
              <a:rPr lang="ru-RU" sz="3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Моя мама рассказывала мне историю жизни наших родственников, прошедших через военные годы и погибших на полях сражений.</a:t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Мои четыре деда, четыре родных брата ушли на фронт и защищали нашу Родину – Россию. </a:t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7108165" y="4042163"/>
            <a:ext cx="4554747" cy="670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70" t="4005" r="22358" b="6981"/>
          <a:stretch/>
        </p:blipFill>
        <p:spPr>
          <a:xfrm>
            <a:off x="413919" y="5148324"/>
            <a:ext cx="1207698" cy="1200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64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770" y="120770"/>
            <a:ext cx="11938958" cy="6625087"/>
          </a:xfrm>
          <a:prstGeom prst="rect">
            <a:avLst/>
          </a:prstGeom>
          <a:ln w="76200">
            <a:solidFill>
              <a:srgbClr val="FFF6D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93448" y="325107"/>
            <a:ext cx="11593602" cy="6216411"/>
          </a:xfrm>
          <a:prstGeom prst="rect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50761" y="577859"/>
            <a:ext cx="7336289" cy="5822941"/>
          </a:xfrm>
        </p:spPr>
        <p:txBody>
          <a:bodyPr>
            <a:noAutofit/>
          </a:bodyPr>
          <a:lstStyle/>
          <a:p>
            <a:pPr lvl="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br>
              <a:rPr lang="ru-RU" sz="19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1939 года проходил срочную службу в рядах Советской армии и сразу ушёл на фронт.  С фронта вернулся в 1945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году. В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составе  4-ой стрелковой дивизии освобождал Сталинград от фашистских захватчиков. Здесь же встретился с братом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Георгием. В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составе 1-го Украинского фронта освобождал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Польшу, Чехию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Словакию, Венгрию, Австрию и другие дружеские СССР страны. Участвовал в боях за Берлин.</a:t>
            </a:r>
            <a:b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Награждён медалью «За Отвагу», Орденом «Отечественной Войны 2 степени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». Так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же имел медали за освобождение Сталинграда, Польши, Чехии, Словакии, Венгрии, Австрии и другие, но медали и ордена не сохранились, после войны награды заменяли детям погремушки.</a:t>
            </a:r>
            <a:b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После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возвращения работал в колхозе, поднимал район после войны. Василий Иванович был очень уважаемым человеком, посещал школы, Дом пионеров и рассказывал детям об ужасах войны, своим примером учил любить Родину.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Воспитал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своих трое детей.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Родился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 умер в с. Курово, Погарского района, Брянской области.</a:t>
            </a:r>
            <a:b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7108165" y="4042163"/>
            <a:ext cx="4554747" cy="670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Объект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6" t="6475" r="4527" b="5196"/>
          <a:stretch/>
        </p:blipFill>
        <p:spPr>
          <a:xfrm rot="5400000">
            <a:off x="-489367" y="1447011"/>
            <a:ext cx="5822942" cy="4084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93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770" y="120770"/>
            <a:ext cx="11938958" cy="6625087"/>
          </a:xfrm>
          <a:prstGeom prst="rect">
            <a:avLst/>
          </a:prstGeom>
          <a:ln w="76200">
            <a:solidFill>
              <a:srgbClr val="FFF6D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93448" y="325107"/>
            <a:ext cx="11593602" cy="6216411"/>
          </a:xfrm>
          <a:prstGeom prst="rect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40093" y="517585"/>
            <a:ext cx="7122819" cy="5831457"/>
          </a:xfrm>
        </p:spPr>
        <p:txBody>
          <a:bodyPr>
            <a:noAutofit/>
          </a:bodyPr>
          <a:lstStyle/>
          <a:p>
            <a:pPr lvl="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 </a:t>
            </a:r>
            <a: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1938 года проходил срочную службу в рядах Советской армии и сразу ушёл на фронт.  С фронта вернулся в 1945 году.</a:t>
            </a:r>
            <a:b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составе 57 армии освобождал Сталинград от фашистских </a:t>
            </a:r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захватчиков. Здесь </a:t>
            </a:r>
            <a: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же встретился с братом </a:t>
            </a:r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Василием. В </a:t>
            </a:r>
            <a: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составе 1-го Украинского фронта освобождал </a:t>
            </a:r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Польшу, Чехию</a:t>
            </a:r>
            <a: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Словакию  Австрию и другие дружеские СССР страны. Участвовал в боях за </a:t>
            </a:r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Берлин. Награждён </a:t>
            </a:r>
            <a: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медалью «За Отвагу», Орденом «Славы 3 степени», </a:t>
            </a:r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Орденом </a:t>
            </a:r>
            <a: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«Красной Звезды».</a:t>
            </a:r>
            <a:b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После </a:t>
            </a:r>
            <a: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возвращения работал в колхозе, поднимал район после войны. </a:t>
            </a:r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Воспитал </a:t>
            </a:r>
            <a: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своих двоих детей. Родился и умер в с. Курово, Погарского района, Брянской области.</a:t>
            </a:r>
            <a:b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3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7108165" y="4042163"/>
            <a:ext cx="4554747" cy="670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t="2750" r="1962" b="4851"/>
          <a:stretch/>
        </p:blipFill>
        <p:spPr>
          <a:xfrm rot="5400000">
            <a:off x="-402767" y="1406183"/>
            <a:ext cx="5831457" cy="405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62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770" y="120770"/>
            <a:ext cx="11938958" cy="6625087"/>
          </a:xfrm>
          <a:prstGeom prst="rect">
            <a:avLst/>
          </a:prstGeom>
          <a:ln w="76200">
            <a:solidFill>
              <a:srgbClr val="FFF6D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93448" y="325107"/>
            <a:ext cx="11593602" cy="6216411"/>
          </a:xfrm>
          <a:prstGeom prst="rect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750367" y="562762"/>
            <a:ext cx="6912545" cy="5751775"/>
          </a:xfrm>
        </p:spPr>
        <p:txBody>
          <a:bodyPr>
            <a:noAutofit/>
          </a:bodyPr>
          <a:lstStyle/>
          <a:p>
            <a:pPr lvl="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С </a:t>
            </a:r>
            <a: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1943 года проходил срочную службу в рядах Советской армии и сразу ушёл на фронт.  С фронта вернулся в 1945 году.</a:t>
            </a:r>
            <a:b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составе 922 воинской части 250 стрелкового полка  стрелковой </a:t>
            </a:r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дивизии освобождал </a:t>
            </a:r>
            <a: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Белоруссию, Польшу, Словакию и другие дружеские СССР страны. Участвовал в боях за </a:t>
            </a:r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Берлин. Награждён </a:t>
            </a:r>
            <a: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Орденом «Красной Звезды</a:t>
            </a:r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»,  </a:t>
            </a:r>
            <a: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Орденом «Славы 3 степени»,  медалью «За </a:t>
            </a:r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Победу </a:t>
            </a:r>
            <a: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над Германией в Великой Отечественной войне 1941–1945 гг.»</a:t>
            </a:r>
            <a:b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После </a:t>
            </a:r>
            <a: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возвращения работал в колхозе, поднимал район после войны. Воспитал своих двоих детей. Родился и умер в с. Курово, Погарского района, Брянской области.</a:t>
            </a:r>
            <a:br>
              <a:rPr lang="ru-RU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3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7108165" y="4042163"/>
            <a:ext cx="4554747" cy="670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" t="6601" b="3800"/>
          <a:stretch/>
        </p:blipFill>
        <p:spPr>
          <a:xfrm rot="5400000">
            <a:off x="-353979" y="1405812"/>
            <a:ext cx="5751773" cy="406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78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770" y="120770"/>
            <a:ext cx="11938958" cy="6625087"/>
          </a:xfrm>
          <a:prstGeom prst="rect">
            <a:avLst/>
          </a:prstGeom>
          <a:ln w="76200">
            <a:solidFill>
              <a:srgbClr val="FFF6D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93448" y="325107"/>
            <a:ext cx="11593602" cy="6216411"/>
          </a:xfrm>
          <a:prstGeom prst="rect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7108165" y="4042163"/>
            <a:ext cx="4554747" cy="670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8" name="Picture 2" descr="Отсканированный документ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70" t="13388" r="8069" b="48831"/>
          <a:stretch/>
        </p:blipFill>
        <p:spPr bwMode="auto">
          <a:xfrm>
            <a:off x="368314" y="502022"/>
            <a:ext cx="5014569" cy="5468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4"/>
          <p:cNvSpPr>
            <a:spLocks noGrp="1"/>
          </p:cNvSpPr>
          <p:nvPr>
            <p:ph type="title"/>
          </p:nvPr>
        </p:nvSpPr>
        <p:spPr>
          <a:xfrm>
            <a:off x="5555561" y="502022"/>
            <a:ext cx="6107352" cy="5468471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Алёкса Дмитрий Иванович, красноармеец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1912-1944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 1943 году ушёл на фронт, воевал на Белорусском фронте, был ранен,  погиб.  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захоронения: Беларусь, Гомельская область, Рогачевский район, деревня Озераны.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ни каких данных в архивных документах нет.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62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770" y="120770"/>
            <a:ext cx="11938958" cy="6625087"/>
          </a:xfrm>
          <a:prstGeom prst="rect">
            <a:avLst/>
          </a:prstGeom>
          <a:ln w="76200">
            <a:solidFill>
              <a:srgbClr val="FFF6D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93448" y="325107"/>
            <a:ext cx="11593602" cy="6216411"/>
          </a:xfrm>
          <a:prstGeom prst="rect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Моя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 до сих пор чтит память о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моих дедах, которые боролись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фашизмом.  И я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благодарна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 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мирное небо над головой, за возможность не бояться бомбёжек, не испытывать чувство голода и страха. </a:t>
            </a:r>
            <a:endParaRPr lang="ru-RU" sz="36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Наше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поколение не должно забывать о том подвиге, что совершил наш народ за свободу и независимость нашей родины.  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Всё что знаю, внукам передам! Чтобы помнили!</a:t>
            </a:r>
          </a:p>
          <a:p>
            <a:pPr algn="just"/>
            <a:endParaRPr lang="ru-RU" sz="36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Память </a:t>
            </a:r>
            <a:r>
              <a:rPr lang="ru-RU" sz="3600" b="1" i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войне… Её не сотрёшь с годами, она вечна.</a:t>
            </a:r>
            <a:r>
              <a:rPr lang="ru-RU" sz="36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7108165" y="4042163"/>
            <a:ext cx="4554747" cy="670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58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770" y="120770"/>
            <a:ext cx="11938958" cy="6625087"/>
          </a:xfrm>
          <a:prstGeom prst="rect">
            <a:avLst/>
          </a:prstGeom>
          <a:ln w="76200">
            <a:solidFill>
              <a:srgbClr val="FFF6D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93448" y="325107"/>
            <a:ext cx="11593602" cy="6216411"/>
          </a:xfrm>
          <a:prstGeom prst="rect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7108165" y="4042163"/>
            <a:ext cx="4554747" cy="670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48574" y="500332"/>
            <a:ext cx="11214338" cy="2116375"/>
          </a:xfrm>
        </p:spPr>
        <p:txBody>
          <a:bodyPr>
            <a:normAutofit/>
          </a:bodyPr>
          <a:lstStyle/>
          <a:p>
            <a:pPr algn="just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год я, моя дочь, вместе со своей внучкой чту память дедов и других солдат Победы.</a:t>
            </a:r>
            <a:b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участие в движении «Бессмертный полк» -  наша традиция и обязанность. 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C:\Users\205к4\Desktop\IMG-c4266cc57a1be81d338453e902cddebd-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917" y="3131476"/>
            <a:ext cx="4211960" cy="3161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205к4\Desktop\IMG-806c849864fbe2dbbd9c8d6acfa92ec1-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027" y="3131476"/>
            <a:ext cx="4364965" cy="3161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4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126</Words>
  <Application>Microsoft Office PowerPoint</Application>
  <PresentationFormat>Широкоэкранный</PresentationFormat>
  <Paragraphs>52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КОУ «НШООВЗ№1»</vt:lpstr>
      <vt:lpstr>    Великая Отечественная Война - самая страшная война за всю историю нашего человечества. Она унесла более двадцати миллионов человеческих жизней.  Война не просто вписана в историю страны, но и является отдельной главой в летописи каждой семьи.  Практически каждая семья имеет связь с этой войной.   Великая Отечественная Война – это след и в судьбе моей семьи, который не сотрётся временем. В этой войне участвовали мои деды.   Моя мама рассказывала мне историю жизни наших родственников, прошедших через военные годы и погибших на полях сражений.  Мои четыре деда, четыре родных брата ушли на фронт и защищали нашу Родину – Россию.   </vt:lpstr>
      <vt:lpstr>  С 1939 года проходил срочную службу в рядах Советской армии и сразу ушёл на фронт.  С фронта вернулся в 1945 году. В составе  4-ой стрелковой дивизии освобождал Сталинград от фашистских захватчиков. Здесь же встретился с братом Георгием. В составе 1-го Украинского фронта освобождал Польшу, Чехию, Словакию, Венгрию, Австрию и другие дружеские СССР страны. Участвовал в боях за Берлин. Награждён медалью «За Отвагу», Орденом «Отечественной Войны 2 степени». Так же имел медали за освобождение Сталинграда, Польши, Чехии, Словакии, Венгрии, Австрии и другие, но медали и ордена не сохранились, после войны награды заменяли детям погремушки.  После возвращения работал в колхозе, поднимал район после войны. Василий Иванович был очень уважаемым человеком, посещал школы, Дом пионеров и рассказывал детям об ужасах войны, своим примером учил любить Родину. Воспитал своих трое детей.  Родился и умер в с. Курово, Погарского района, Брянской области. </vt:lpstr>
      <vt:lpstr> С 1938 года проходил срочную службу в рядах Советской армии и сразу ушёл на фронт.  С фронта вернулся в 1945 году. В составе 57 армии освобождал Сталинград от фашистских захватчиков. Здесь же встретился с братом Василием. В составе 1-го Украинского фронта освобождал Польшу, Чехию, Словакию  Австрию и другие дружеские СССР страны. Участвовал в боях за Берлин. Награждён медалью «За Отвагу», Орденом «Славы 3 степени»,   Орденом «Красной Звезды».  После возвращения работал в колхозе, поднимал район после войны.  Воспитал своих двоих детей. Родился и умер в с. Курово, Погарского района, Брянской области. </vt:lpstr>
      <vt:lpstr> С 1943 года проходил срочную службу в рядах Советской армии и сразу ушёл на фронт.  С фронта вернулся в 1945 году. В составе 922 воинской части 250 стрелкового полка  стрелковой дивизии освобождал Белоруссию, Польшу, Словакию и другие дружеские СССР страны. Участвовал в боях за Берлин. Награждён Орденом «Красной Звезды»,  Орденом «Славы 3 степени»,  медалью «За Победу над Германией в Великой Отечественной войне 1941–1945 гг.»  После возвращения работал в колхозе, поднимал район после войны. Воспитал своих двоих детей. Родился и умер в с. Курово, Погарского района, Брянской области. </vt:lpstr>
      <vt:lpstr> Алёкса Дмитрий Иванович, красноармеец 1912-1944 В  1943 году ушёл на фронт, воевал на Белорусском фронте, был ранен,  погиб.     Место захоронения: Беларусь, Гомельская область, Рогачевский район, деревня Озераны.  Больше ни каких данных в архивных документах нет.  </vt:lpstr>
      <vt:lpstr>Презентация PowerPoint</vt:lpstr>
      <vt:lpstr>Каждый год я, моя дочь, вместе со своей внучкой чту память дедов и других солдат Победы. Принимать участие в движении «Бессмертный полк» -  наша традиция и обязанность. </vt:lpstr>
      <vt:lpstr>Моя внучка участвовала в акции на 1 канале телевидения   к 75-летию Победы в Великой Отечественной Войне.</vt:lpstr>
      <vt:lpstr>Мои ученицы, в сотрудничестве с моей внучкой,  участвовали в концерте к Дню Победы в КОУ «НШООВЗ№1»</vt:lpstr>
      <vt:lpstr>Презентация PowerPoint</vt:lpstr>
      <vt:lpstr>ПОМНИТЕ!!!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30</cp:revision>
  <dcterms:created xsi:type="dcterms:W3CDTF">2023-11-12T10:05:42Z</dcterms:created>
  <dcterms:modified xsi:type="dcterms:W3CDTF">2024-05-27T18:07:19Z</dcterms:modified>
</cp:coreProperties>
</file>