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64" r:id="rId12"/>
    <p:sldId id="279" r:id="rId13"/>
    <p:sldId id="268" r:id="rId14"/>
    <p:sldId id="271" r:id="rId15"/>
    <p:sldId id="272" r:id="rId16"/>
    <p:sldId id="273" r:id="rId17"/>
    <p:sldId id="265" r:id="rId18"/>
    <p:sldId id="274" r:id="rId19"/>
    <p:sldId id="276" r:id="rId20"/>
    <p:sldId id="275" r:id="rId21"/>
    <p:sldId id="277" r:id="rId22"/>
    <p:sldId id="26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B313-DDA2-4E86-B626-3148D4E3469A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F22695-5DC1-4DB9-8809-E5BE4A31A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B313-DDA2-4E86-B626-3148D4E3469A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22695-5DC1-4DB9-8809-E5BE4A31A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B313-DDA2-4E86-B626-3148D4E3469A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22695-5DC1-4DB9-8809-E5BE4A31A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B313-DDA2-4E86-B626-3148D4E3469A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F22695-5DC1-4DB9-8809-E5BE4A31A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B313-DDA2-4E86-B626-3148D4E3469A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22695-5DC1-4DB9-8809-E5BE4A31A8E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B313-DDA2-4E86-B626-3148D4E3469A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22695-5DC1-4DB9-8809-E5BE4A31A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B313-DDA2-4E86-B626-3148D4E3469A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7F22695-5DC1-4DB9-8809-E5BE4A31A8E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B313-DDA2-4E86-B626-3148D4E3469A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22695-5DC1-4DB9-8809-E5BE4A31A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B313-DDA2-4E86-B626-3148D4E3469A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22695-5DC1-4DB9-8809-E5BE4A31A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B313-DDA2-4E86-B626-3148D4E3469A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22695-5DC1-4DB9-8809-E5BE4A31A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B313-DDA2-4E86-B626-3148D4E3469A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22695-5DC1-4DB9-8809-E5BE4A31A8E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C9BB313-DDA2-4E86-B626-3148D4E3469A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F22695-5DC1-4DB9-8809-E5BE4A31A8E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916832"/>
            <a:ext cx="8659688" cy="4104456"/>
          </a:xfrm>
        </p:spPr>
        <p:txBody>
          <a:bodyPr>
            <a:normAutofit fontScale="90000"/>
          </a:bodyPr>
          <a:lstStyle/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5400" b="1" cap="none" dirty="0" smtClean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+mn-cs"/>
              </a:rPr>
              <a:t>Проект </a:t>
            </a:r>
            <a:r>
              <a:rPr lang="ru-RU" sz="4800" b="1" cap="none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+mn-cs"/>
              </a:rPr>
              <a:t>« </a:t>
            </a:r>
            <a:r>
              <a:rPr lang="ru-RU" sz="4800" b="1" cap="none" dirty="0" smtClean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+mn-cs"/>
              </a:rPr>
              <a:t>Наши папы –</a:t>
            </a:r>
            <a:r>
              <a:rPr lang="ru-RU" sz="4800" b="1" cap="none" smtClean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+mn-cs"/>
              </a:rPr>
              <a:t>бравые </a:t>
            </a:r>
            <a:r>
              <a:rPr lang="ru-RU" sz="4800" b="1" cap="none" smtClean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+mn-cs"/>
              </a:rPr>
              <a:t> солдаты</a:t>
            </a:r>
            <a:r>
              <a:rPr lang="ru-RU" sz="4800" b="1" cap="none" dirty="0" smtClean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+mn-cs"/>
              </a:rPr>
              <a:t>»</a:t>
            </a:r>
            <a:r>
              <a:rPr lang="ru-RU" sz="4800" b="1" cap="none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4800" b="1" cap="none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ru-RU" sz="4400" b="1" cap="none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4400" b="1" cap="none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ru-RU" sz="4400" b="1" cap="none" dirty="0" smtClean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+mn-cs"/>
              </a:rPr>
              <a:t>                                         </a:t>
            </a:r>
            <a:r>
              <a:rPr lang="ru-RU" sz="2400" b="1" cap="none" dirty="0" smtClean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+mn-cs"/>
              </a:rPr>
              <a:t>Выполнила воспитатель:</a:t>
            </a:r>
            <a:r>
              <a:rPr lang="ru-RU" sz="2400" b="1" cap="none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2400" b="1" cap="none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ru-RU" sz="2400" b="1" cap="none" dirty="0" smtClean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+mn-cs"/>
              </a:rPr>
              <a:t>                                                                                          Гришанкова </a:t>
            </a:r>
            <a:r>
              <a:rPr lang="ru-RU" sz="2400" b="1" cap="none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+mn-cs"/>
              </a:rPr>
              <a:t>Т.П.</a:t>
            </a:r>
            <a:br>
              <a:rPr lang="ru-RU" sz="2400" b="1" cap="none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ru-RU" sz="2400" b="1" cap="none" dirty="0" smtClean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+mn-cs"/>
              </a:rPr>
              <a:t>                                                                                   </a:t>
            </a:r>
            <a:r>
              <a:rPr lang="ru-RU" sz="2000" b="1" cap="none" dirty="0" smtClean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2000" b="1" cap="none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2000" b="1" cap="none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ru-RU" sz="2000" b="1" cap="none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2000" b="1" cap="none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ru-RU" sz="1900" cap="none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1900" cap="none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ru-RU" sz="1900" cap="none" dirty="0">
                <a:solidFill>
                  <a:prstClr val="white"/>
                </a:solidFill>
                <a:effectLst/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1900" cap="none" dirty="0">
                <a:solidFill>
                  <a:prstClr val="white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8227640" cy="1224136"/>
          </a:xfrm>
          <a:ln>
            <a:noFill/>
          </a:ln>
        </p:spPr>
        <p:txBody>
          <a:bodyPr>
            <a:normAutofit/>
          </a:bodyPr>
          <a:lstStyle/>
          <a:p>
            <a:pPr lvl="0" algn="ctr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</a:rPr>
              <a:t>МДОУ №40 «Антошка»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</a:rPr>
              <a:t>Группа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</a:rPr>
              <a:t>«Дельфин»</a:t>
            </a:r>
          </a:p>
        </p:txBody>
      </p:sp>
      <p:pic>
        <p:nvPicPr>
          <p:cNvPr id="2050" name="Picture 2" descr="http://www.khsu.ru/assets/images/red-news/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4464496" cy="2987711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018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Консультация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«история возникновения праздника»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МАМА\праздник 23 февраля 2017год\P21526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588224" cy="4941168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730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668072" cy="5819477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II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этап –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Практический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Практическая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деятельность по решению проблемы; планирование совместной деятельности, сбор и систематизация информации, поисковая деятельность детей и взрослых.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.Проведение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бесед, дидактических игр по расширению представлений о Российской армии, о родах войск. Консультации для педагогов и родителей.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.Создание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группе условий для реализации проекта: выставка книг, альбом с фотографиями военных, иллюстрации военной техники, просмотр видеоклипов об армии, выставка игрушечной военной техники.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5573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4418949" cy="452596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Развивающая среда: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оформление в группе уголка посвящённого «Дню защитника Отечества» с использованием детских рисунков и иллюстраций из журналов. Внесение костюмов военной формы в сюжетно- ролевые игры, совместное создание атрибутов к сюжетно- ролевым играм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C:\Users\Admin\Desktop\МАМА\праздник 23 февраля 2017год\P21526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141" y="669535"/>
            <a:ext cx="3759882" cy="501317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60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cap="none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Дидактические игры</a:t>
            </a:r>
            <a:endParaRPr lang="ru-RU" sz="6000" dirty="0"/>
          </a:p>
        </p:txBody>
      </p:sp>
      <p:pic>
        <p:nvPicPr>
          <p:cNvPr id="1026" name="Picture 2" descr="C:\Users\Admin\Desktop\МАМА\праздник 23 февраля 2017год\P21326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32" y="1268759"/>
            <a:ext cx="4410235" cy="3307677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МАМА\праздник 23 февраля 2017год\P21326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932" y="2861936"/>
            <a:ext cx="4572000" cy="3429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984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МАМА\праздник 23 февраля 2017год\P21326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2" r="51791" b="5749"/>
          <a:stretch/>
        </p:blipFill>
        <p:spPr bwMode="auto">
          <a:xfrm>
            <a:off x="899592" y="1628800"/>
            <a:ext cx="2072986" cy="3933017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МАМА\праздник 23 февраля 2017год\P21426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63274"/>
            <a:ext cx="4968552" cy="3898543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Выставка военной техники и игра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308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Альбом «Вооруженные силы России»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dmin\Desktop\МАМА\праздник 23 февраля 2017год\P21326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621900" cy="4966425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53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Подарок папе к празднику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esktop\МАМА\праздник 23 февраля 2017год\P21526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4067944" cy="3050958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МАМА\праздник 23 февраля 2017год\P22226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4163955" cy="312296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148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596064" cy="5531445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III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этап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–Итоговый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Проведение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развлечения 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«23 ФЕВРАЛЯ - ДЕНЬ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ЗАЩИТНИКА ОТЕЧЕСТВА». 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.Создание коллективной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стенгазета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Наши папы – бравые солдаты»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4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ru-RU" sz="27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развлечения 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«23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ФЕВРАЛЯ - 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ДЕНЬ ЗАЩИТНИКА ОТЕЧЕСТВА». </a:t>
            </a:r>
            <a:endParaRPr lang="ru-RU" sz="18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C:\Users\Admin\Desktop\МАМА\праздник 23 февраля 2017год\P22226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5857"/>
            <a:ext cx="3009545" cy="2257159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\Desktop\МАМА\праздник 23 февраля 2017год\P22226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19170"/>
            <a:ext cx="3009545" cy="2257159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in\Desktop\МАМА\праздник 23 февраля 2017год\P22226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5722"/>
            <a:ext cx="3057852" cy="209857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dmin\Desktop\МАМА\праздник 23 февраля 2017год\P22226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2" y="4286685"/>
            <a:ext cx="3198551" cy="2398913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Admin\Desktop\МАМА\праздник 23 февраля 2017год\P22227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1430586"/>
            <a:ext cx="3024337" cy="2268253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Admin\Desktop\МАМА\праздник 23 февраля 2017год\P222271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/>
          <a:stretch/>
        </p:blipFill>
        <p:spPr bwMode="auto">
          <a:xfrm>
            <a:off x="5228369" y="1897119"/>
            <a:ext cx="2920467" cy="2179954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Admin\Desktop\МАМА\праздник 23 февраля 2017год\P222273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8" r="9465" b="25230"/>
          <a:stretch/>
        </p:blipFill>
        <p:spPr bwMode="auto">
          <a:xfrm>
            <a:off x="4572000" y="2762630"/>
            <a:ext cx="3337908" cy="2121663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Admin\Desktop\МАМА\праздник 23 февраля 2017год\P222273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548" y="4210346"/>
            <a:ext cx="3326857" cy="2495143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45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 почета будущих защитников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\Desktop\МАМА\праздник 23 февраля 2017год\P22227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75"/>
          <a:stretch/>
        </p:blipFill>
        <p:spPr bwMode="auto">
          <a:xfrm>
            <a:off x="970709" y="1340768"/>
            <a:ext cx="7344816" cy="4896544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250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36831"/>
            <a:ext cx="3763144" cy="3240360"/>
          </a:xfrm>
        </p:spPr>
        <p:txBody>
          <a:bodyPr>
            <a:normAutofit/>
          </a:bodyPr>
          <a:lstStyle/>
          <a:p>
            <a:pPr marL="273050" lvl="0" indent="-273050" algn="ctr" fontAlgn="base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73050" lvl="0" indent="-273050" algn="ctr" fontAlgn="base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информационно-творческий.</a:t>
            </a: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endParaRPr lang="ru-RU" sz="2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0" indent="-273050" algn="ctr" fontAlgn="base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 проекта: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73050" lvl="0" indent="-273050" algn="ctr" fontAlgn="base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13.02.17 – 22.02.17</a:t>
            </a:r>
            <a:endParaRPr lang="ru-RU" sz="2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http://premieratour.ru/sites/default/files/23_fevral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36831"/>
            <a:ext cx="4572000" cy="2943183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495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родителей в развлечении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Admin\Desktop\МАМА\праздник 23 февраля 2017год\P222267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3"/>
          <a:stretch/>
        </p:blipFill>
        <p:spPr bwMode="auto">
          <a:xfrm>
            <a:off x="323528" y="1412776"/>
            <a:ext cx="3888432" cy="3466573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МАМА\праздник 23 февраля 2017год\P22226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36967"/>
            <a:ext cx="4320480" cy="3456384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2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6632"/>
            <a:ext cx="8686800" cy="108011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Стенгазета </a:t>
            </a:r>
          </a:p>
          <a:p>
            <a:pPr marL="0" indent="0" algn="ctr">
              <a:buNone/>
            </a:pPr>
            <a:r>
              <a:rPr lang="ru-RU" sz="4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«Наши папы – бравые солдаты»</a:t>
            </a:r>
            <a:endParaRPr lang="ru-RU" sz="4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dmin\Desktop\МАМА\праздник 23 февраля 2017год\P21526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0" b="8734"/>
          <a:stretch/>
        </p:blipFill>
        <p:spPr bwMode="auto">
          <a:xfrm>
            <a:off x="2123726" y="1196752"/>
            <a:ext cx="4937589" cy="5217083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703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5819477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Результат проекта:</a:t>
            </a:r>
            <a:endParaRPr lang="ru-RU" sz="24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Дети в конце проекта стали чаще использовать для игр военную тематику, уважительно отзывались о защитниках отечества, с гордостью делились знаниями со сверстниками и воспитателем которые они получили от родителей о службе в армии. С большим интересом стали играть в настольно – печатные и дидактические игры. Развитие познавательных и творческих навыков, коммуникативных способностей.</a:t>
            </a:r>
            <a:endParaRPr lang="ru-RU" sz="2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Родители были заинтересованы темой и получили новую и полезную информацию, успешно опробованную на своих детях, что понятно из бесед с родителями.</a:t>
            </a:r>
            <a:endParaRPr lang="ru-RU" sz="2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02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5747469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8000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8000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8000" b="1" dirty="0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997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cap="none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  <a:t>Участники проекта:</a:t>
            </a:r>
            <a:endParaRPr lang="ru-RU" sz="5400" dirty="0"/>
          </a:p>
        </p:txBody>
      </p:sp>
      <p:pic>
        <p:nvPicPr>
          <p:cNvPr id="4098" name="Picture 2" descr="C:\Users\Admin\Desktop\МАМА\праздник 23 февраля 2017год\P22227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1" r="26087"/>
          <a:stretch/>
        </p:blipFill>
        <p:spPr bwMode="auto">
          <a:xfrm>
            <a:off x="179512" y="1412776"/>
            <a:ext cx="3041562" cy="2501719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МАМА\праздник 23 февраля 2017год\P22226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3"/>
          <a:stretch/>
        </p:blipFill>
        <p:spPr bwMode="auto">
          <a:xfrm>
            <a:off x="5724128" y="1475503"/>
            <a:ext cx="3129706" cy="2376264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МАМА\праздник 23 февраля 2017год\P22226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11" b="19936"/>
          <a:stretch/>
        </p:blipFill>
        <p:spPr bwMode="auto">
          <a:xfrm>
            <a:off x="3491880" y="3677044"/>
            <a:ext cx="1944216" cy="2767232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328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cap="none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Актуальность: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515672" cy="4899173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Исторически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сложилось так, что любовь к Родине, патриотизм во все времена в Российском государстве были чертой национального характера. Но в силу последних перемен все более заметной стала утрата нашим обществом традиционного российского патриотического сознания. В связи с этим очевидна неотложность решения острейших проблем воспитания патриотизма в работе с детьми дошкольного возраста. Не менее важным условием нравственно-патриотического воспитания детей является тесная взаимосвязь по данному вопросу с родителями. Прикосновение к «живым» документам истории семьи будит мысль ребенка, вызывает эмоции, заставляет сопереживать, внимательно относиться к памяти прошлого, своим историческим корням. Взаимодействие с родителями способствует бережному отношению к традициям, сохранению семейных связей. В настоящее время эта работа актуальна и особенно трудна, требует большого такта и терпения, так как в молодых семьях вопросы воспитания патриотизма, гражданственности не считаются важными и, зачастую, вызывают лишь недоумение. </a:t>
            </a:r>
            <a:endParaRPr lang="ru-RU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Проблема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отсутствие интереса к Российской армии.</a:t>
            </a:r>
            <a:endParaRPr lang="ru-RU" sz="2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Обоснование проблемы: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недостаточный уровень знаний о Российской армии; формирование гендерной принадлежности; отсутствие желания в будущем стать защитником Отечества. Эта проблема возникла после беседы с детьми о нашей армии. Было выяснено, что папы практически ничего не рассказывают своим детям об этом, так как, большая часть в нашей группе отцов не служили в армии.</a:t>
            </a:r>
            <a:endParaRPr lang="ru-RU" sz="2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453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Цель проекта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 Формирование чувства патриотизма у детей старшего дошкольного возраста.</a:t>
            </a:r>
            <a:endParaRPr lang="ru-RU" sz="24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Задачи проекта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1.Формировать социально — нравственное воспитание, уважительное отношение к взрослым, к защитникам Отечества, ветеранам войны;</a:t>
            </a:r>
            <a:br>
              <a:rPr lang="ru-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2.Познакомить детей с историей и традициями праздника 23 февраля;</a:t>
            </a:r>
            <a:br>
              <a:rPr lang="ru-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3.Систематизировать, расширять и обобщать знания о Российской Армии, родах войск, военной технике;</a:t>
            </a:r>
            <a:br>
              <a:rPr lang="ru-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4. Развивать интерес детей к истории родного Отечества, к истории формирования и приобщение детей и родителей к изучению истории  современной Российской армии.</a:t>
            </a:r>
            <a:endParaRPr lang="ru-RU" sz="24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80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92696"/>
            <a:ext cx="8686800" cy="5387429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Предполагаемый результат</a:t>
            </a:r>
            <a:r>
              <a:rPr lang="ru-RU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2400" u="sng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Повышение знаний у детей о Российской армии. </a:t>
            </a:r>
            <a:endParaRPr lang="ru-RU" sz="2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Проявление у детей интереса к армии, уважения к защитникам Отечества.</a:t>
            </a:r>
            <a:endParaRPr lang="ru-RU" sz="2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Стремление детей к совершенствованию физических качеств, к   укреплению здоровья.</a:t>
            </a:r>
            <a:endParaRPr lang="ru-RU" sz="2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Стремление детей отражать свои знания, впечатления, мысли и чувства в играх, в исполнении песен, в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изодеятельности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в чтении стихов.</a:t>
            </a:r>
            <a:endParaRPr lang="ru-RU" sz="2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Повышение заинтересованности родителей в формировании чувства патриотизма у детей.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68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92696"/>
            <a:ext cx="8686800" cy="538742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Реализация проекта через:</a:t>
            </a:r>
            <a:endParaRPr lang="ru-RU" sz="2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•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обучающие занятия; </a:t>
            </a:r>
            <a:endParaRPr lang="ru-RU" sz="2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• совместную деятельность педагогов и детей;</a:t>
            </a:r>
            <a:endParaRPr lang="ru-RU" sz="2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• работу педагогов и родителей;</a:t>
            </a:r>
            <a:endParaRPr lang="ru-RU" sz="2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• совместную свободную деятельность детей и родителей;</a:t>
            </a:r>
            <a:endParaRPr lang="ru-RU" sz="2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• создание предметно - развивающей среды.</a:t>
            </a:r>
            <a:endParaRPr lang="ru-RU" sz="24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2468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этап –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Формулирование целей и задач проекта.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1.Изучение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литературы по теме проекта.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.Изучение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Интернет-ресурсов по теме проекта.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.Анализ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предметной среды группы.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55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родителями:</a:t>
            </a:r>
          </a:p>
          <a:p>
            <a:pPr marL="0" indent="0" fontAlgn="base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1.Беседы.</a:t>
            </a: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2.Родители предоставили фотоматериал для создания стенгазеты.</a:t>
            </a:r>
          </a:p>
          <a:p>
            <a:pPr marL="0" lvl="0" indent="0" fontAlgn="base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3.Консультация «История возникновения праздника». </a:t>
            </a: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7457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155</TotalTime>
  <Words>649</Words>
  <Application>Microsoft Office PowerPoint</Application>
  <PresentationFormat>Экран (4:3)</PresentationFormat>
  <Paragraphs>62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Проект « Наши папы –бравые  солдаты»                                           Выполнила воспитатель:                                                                                           Гришанкова Т.П.                                                                                         </vt:lpstr>
      <vt:lpstr>Презентация PowerPoint</vt:lpstr>
      <vt:lpstr>Участники проекта:</vt:lpstr>
      <vt:lpstr>Актуальность: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Консультация  «история возникновения праздника»</vt:lpstr>
      <vt:lpstr>Презентация PowerPoint</vt:lpstr>
      <vt:lpstr>Презентация PowerPoint</vt:lpstr>
      <vt:lpstr> Дидактические игры</vt:lpstr>
      <vt:lpstr>Выставка военной техники и игра</vt:lpstr>
      <vt:lpstr>Альбом «Вооруженные силы России»</vt:lpstr>
      <vt:lpstr>Подарок папе к празднику</vt:lpstr>
      <vt:lpstr>Презентация PowerPoint</vt:lpstr>
      <vt:lpstr>развлечения   «23 ФЕВРАЛЯ -  ДЕНЬ ЗАЩИТНИКА ОТЕЧЕСТВА». </vt:lpstr>
      <vt:lpstr>Круг почета будущих защитников</vt:lpstr>
      <vt:lpstr>Участие родителей в развлечении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кегенлнгл</dc:title>
  <dc:creator>Admin</dc:creator>
  <cp:lastModifiedBy>Admin</cp:lastModifiedBy>
  <cp:revision>19</cp:revision>
  <dcterms:created xsi:type="dcterms:W3CDTF">2017-05-23T05:54:29Z</dcterms:created>
  <dcterms:modified xsi:type="dcterms:W3CDTF">2021-05-26T03:00:46Z</dcterms:modified>
</cp:coreProperties>
</file>