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211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BBD3C-F231-4AD4-AFE8-D59680ADF75A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7215690-3D90-4FA6-9DF0-E7FB4E56F5AE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BBD3C-F231-4AD4-AFE8-D59680ADF75A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15690-3D90-4FA6-9DF0-E7FB4E56F5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BBD3C-F231-4AD4-AFE8-D59680ADF75A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15690-3D90-4FA6-9DF0-E7FB4E56F5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D5BBD3C-F231-4AD4-AFE8-D59680ADF75A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7215690-3D90-4FA6-9DF0-E7FB4E56F5AE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BBD3C-F231-4AD4-AFE8-D59680ADF75A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15690-3D90-4FA6-9DF0-E7FB4E56F5AE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BBD3C-F231-4AD4-AFE8-D59680ADF75A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15690-3D90-4FA6-9DF0-E7FB4E56F5AE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15690-3D90-4FA6-9DF0-E7FB4E56F5AE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BBD3C-F231-4AD4-AFE8-D59680ADF75A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BBD3C-F231-4AD4-AFE8-D59680ADF75A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15690-3D90-4FA6-9DF0-E7FB4E56F5AE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BBD3C-F231-4AD4-AFE8-D59680ADF75A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15690-3D90-4FA6-9DF0-E7FB4E56F5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D5BBD3C-F231-4AD4-AFE8-D59680ADF75A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7215690-3D90-4FA6-9DF0-E7FB4E56F5AE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BBD3C-F231-4AD4-AFE8-D59680ADF75A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7215690-3D90-4FA6-9DF0-E7FB4E56F5AE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D5BBD3C-F231-4AD4-AFE8-D59680ADF75A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7215690-3D90-4FA6-9DF0-E7FB4E56F5AE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Тайна заснеженного леса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4905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5558" y="359897"/>
            <a:ext cx="4906762" cy="5877415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3520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404664"/>
            <a:ext cx="2736304" cy="4392488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860032" y="152400"/>
            <a:ext cx="3826768" cy="579688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1772816"/>
            <a:ext cx="2587066" cy="451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333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134</TotalTime>
  <Words>3</Words>
  <Application>Microsoft Office PowerPoint</Application>
  <PresentationFormat>Экран (4:3)</PresentationFormat>
  <Paragraphs>1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Бумажная</vt:lpstr>
      <vt:lpstr>Тайна заснеженного леса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Тайна заснеженного леса</dc:title>
  <dc:creator>Матчина Валерия (тел. 235)</dc:creator>
  <cp:lastModifiedBy>Матчина Валерия (тел. 235)</cp:lastModifiedBy>
  <cp:revision>4</cp:revision>
  <dcterms:created xsi:type="dcterms:W3CDTF">2024-11-11T08:27:20Z</dcterms:created>
  <dcterms:modified xsi:type="dcterms:W3CDTF">2024-11-11T10:42:18Z</dcterms:modified>
</cp:coreProperties>
</file>