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8C15-CE91-485E-A911-4282B32945C7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9A3C-0339-49A8-94B0-052F81401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559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8C15-CE91-485E-A911-4282B32945C7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9A3C-0339-49A8-94B0-052F81401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4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8C15-CE91-485E-A911-4282B32945C7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9A3C-0339-49A8-94B0-052F81401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94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8C15-CE91-485E-A911-4282B32945C7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9A3C-0339-49A8-94B0-052F81401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04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8C15-CE91-485E-A911-4282B32945C7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9A3C-0339-49A8-94B0-052F81401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44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8C15-CE91-485E-A911-4282B32945C7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9A3C-0339-49A8-94B0-052F81401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91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8C15-CE91-485E-A911-4282B32945C7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9A3C-0339-49A8-94B0-052F81401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96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8C15-CE91-485E-A911-4282B32945C7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9A3C-0339-49A8-94B0-052F81401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16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8C15-CE91-485E-A911-4282B32945C7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9A3C-0339-49A8-94B0-052F81401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573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8C15-CE91-485E-A911-4282B32945C7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9A3C-0339-49A8-94B0-052F81401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34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8C15-CE91-485E-A911-4282B32945C7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9A3C-0339-49A8-94B0-052F81401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22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D8C15-CE91-485E-A911-4282B32945C7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19A3C-0339-49A8-94B0-052F81401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18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«Работа с родителями 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культуры речевого общения 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дошкольников»</a:t>
            </a:r>
          </a:p>
          <a:p>
            <a:pPr marL="0" indent="0" algn="r">
              <a:buNone/>
            </a:pPr>
            <a:endPara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r">
              <a:buNone/>
            </a:pPr>
            <a:endPara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Подготовила:</a:t>
            </a:r>
            <a:b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Литвинец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 Ю.,</a:t>
            </a:r>
            <a:b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воспитатель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152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1208"/>
            <a:ext cx="10515600" cy="5655755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родителями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культуры общения у дошкольников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1. Коллективные (традиционные, 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нетрадиционные)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2. Индивидуальные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57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2032" y="448056"/>
            <a:ext cx="8811768" cy="572890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коллективные ф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ормы работы с родителями 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культуры общения у дошкольников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Групповые собрания.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Консультации специалистов по проблемам речи (лекции, беседы).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Информационные стенды, родительский уголок.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27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4600" y="466344"/>
            <a:ext cx="8839200" cy="571061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коллективные формы работы с родителями по развитию речевого общения у дошкольников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Информационно-аналитические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общения с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Досуговые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общения с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Познавательные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общения с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Наглядно-информационные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общения.</a:t>
            </a:r>
          </a:p>
          <a:p>
            <a:pPr marL="0" indent="0" algn="ctr">
              <a:buNone/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032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5768" y="384048"/>
            <a:ext cx="8638032" cy="579291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Информационно-аналитические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общения с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Составление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паспорта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Анкетирование.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Тестирование.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Целевое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семьи.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Проведение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социологических срезов.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296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8960" y="576072"/>
            <a:ext cx="8244840" cy="56008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Досуговые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с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Тематические развлечения и утренники.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Семинары-практикумы.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итературные вечера.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Фольклорные праздники.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Ярмарки.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КВН.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Введение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речевых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традиций.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Вечер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 и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ответов.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Театрализованные представления.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828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9232" y="585216"/>
            <a:ext cx="8354568" cy="559174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Наглядно-информационные формы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общения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родителями:</a:t>
            </a:r>
          </a:p>
          <a:p>
            <a:pPr marL="0" indent="0">
              <a:buNone/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информационно-ознакомительные;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информационно-просветительские.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511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8" y="0"/>
            <a:ext cx="12256008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9736" y="658368"/>
            <a:ext cx="8894064" cy="551859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формы работы с родителями по развитию культуры общения у дошкольников</a:t>
            </a: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1. Беседы.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2. Консультации.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3. Рекомендации.</a:t>
            </a:r>
          </a:p>
        </p:txBody>
      </p:sp>
    </p:spTree>
    <p:extLst>
      <p:ext uri="{BB962C8B-B14F-4D97-AF65-F5344CB8AC3E}">
        <p14:creationId xmlns:p14="http://schemas.microsoft.com/office/powerpoint/2010/main" val="14826842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93</Words>
  <Application>Microsoft Office PowerPoint</Application>
  <PresentationFormat>Широкоэкранный</PresentationFormat>
  <Paragraphs>35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oOo</dc:creator>
  <cp:lastModifiedBy>oOo</cp:lastModifiedBy>
  <cp:revision>8</cp:revision>
  <dcterms:created xsi:type="dcterms:W3CDTF">2025-02-07T22:19:27Z</dcterms:created>
  <dcterms:modified xsi:type="dcterms:W3CDTF">2025-02-07T23:58:41Z</dcterms:modified>
</cp:coreProperties>
</file>