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3" r:id="rId6"/>
    <p:sldId id="257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556792"/>
            <a:ext cx="7772400" cy="25202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АППЛИКАЦИЯ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ИЗ БУМАГИ И КАРТОНА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«В  КОСМОС»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Documents and Settings\Admin\Рабочий стол\космос\1c8603199db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005064"/>
            <a:ext cx="3429024" cy="24485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429124" y="285728"/>
            <a:ext cx="441601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Times New Roman" pitchFamily="18" charset="0"/>
              </a:rPr>
              <a:t>Урок технологии в 1 классе</a:t>
            </a:r>
          </a:p>
          <a:p>
            <a:pPr algn="ctr"/>
            <a:r>
              <a:rPr lang="ru-RU" sz="2800" dirty="0" smtClean="0"/>
              <a:t>"</a:t>
            </a:r>
            <a:r>
              <a:rPr lang="ru-RU" sz="2800" dirty="0" smtClean="0">
                <a:solidFill>
                  <a:schemeClr val="bg1"/>
                </a:solidFill>
              </a:rPr>
              <a:t>УМК любой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  <a:cs typeface="Times New Roman" pitchFamily="18" charset="0"/>
              </a:rPr>
              <a:t>     «12 апреля 1961 года Ю.А.Гагарин на космическом корабле «Восток», созданном в опытно-конструкторском бюро С.П.Королева, стартовал с космодрома Байконур и совершил первый космический полет, облетев земной шар за 108 минут и благополучно вернувшись на Землю.»</a:t>
            </a:r>
            <a:endParaRPr lang="ru-RU" sz="2800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62" y="357166"/>
            <a:ext cx="4400552" cy="5929354"/>
          </a:xfrm>
        </p:spPr>
        <p:txBody>
          <a:bodyPr>
            <a:noAutofit/>
          </a:bodyPr>
          <a:lstStyle/>
          <a:p>
            <a:pPr algn="l"/>
            <a:r>
              <a:rPr lang="ru-RU" sz="2800" i="1" dirty="0" smtClean="0">
                <a:latin typeface="+mn-lt"/>
                <a:cs typeface="Times New Roman" pitchFamily="18" charset="0"/>
              </a:rPr>
              <a:t>                        </a:t>
            </a:r>
            <a:r>
              <a:rPr lang="ru-RU" sz="2800" i="1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В.Степанов</a:t>
            </a:r>
            <a: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</a:br>
            <a:r>
              <a:rPr lang="ru-RU" sz="2800" dirty="0" smtClean="0">
                <a:latin typeface="+mn-lt"/>
                <a:cs typeface="Times New Roman" pitchFamily="18" charset="0"/>
              </a:rPr>
              <a:t/>
            </a:r>
            <a:br>
              <a:rPr lang="ru-RU" sz="2800" dirty="0" smtClean="0">
                <a:latin typeface="+mn-lt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«Юрий Гагарин» </a:t>
            </a:r>
            <a:r>
              <a:rPr lang="ru-RU" sz="2800" dirty="0" smtClean="0">
                <a:latin typeface="+mn-lt"/>
                <a:cs typeface="Times New Roman" pitchFamily="18" charset="0"/>
              </a:rPr>
              <a:t/>
            </a:r>
            <a:br>
              <a:rPr lang="ru-RU" sz="2800" dirty="0" smtClean="0">
                <a:latin typeface="+mn-lt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В космической ракете</a:t>
            </a:r>
            <a:b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С названием «Восток»</a:t>
            </a:r>
            <a:b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Он первым на планете</a:t>
            </a:r>
            <a:b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Подняться к звёздам смог.</a:t>
            </a:r>
            <a:b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Поёт об этом песни</a:t>
            </a:r>
            <a:b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Весенняя капель:</a:t>
            </a:r>
            <a:b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Навеки будут вместе</a:t>
            </a:r>
            <a:b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Гагарин и апрель.</a:t>
            </a:r>
            <a:endParaRPr lang="ru-RU" sz="2800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143116"/>
            <a:ext cx="2883497" cy="3143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cs typeface="Times New Roman" pitchFamily="18" charset="0"/>
              </a:rPr>
              <a:t>Техника  безопасности:</a:t>
            </a:r>
            <a:endParaRPr lang="ru-RU" sz="28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/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Ножницы — острый инструмент.</a:t>
            </a:r>
          </a:p>
          <a:p>
            <a:pPr marL="571500" indent="-571500"/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Не держи ножницы концами вверх.</a:t>
            </a:r>
          </a:p>
          <a:p>
            <a:pPr marL="571500" indent="-571500"/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Не оставляй ножницы в открытом виде.</a:t>
            </a:r>
          </a:p>
          <a:p>
            <a:pPr marL="571500" indent="-571500"/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Передавай ножницы в закрытом виде кольцами в сторону товарища.</a:t>
            </a:r>
          </a:p>
          <a:p>
            <a:pPr marL="571500" indent="-571500"/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При работе следи за пальцами левой руки.</a:t>
            </a:r>
          </a:p>
          <a:p>
            <a:pPr marL="571500" indent="-571500"/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Без разрешения учителя не бери инструменты.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набор цветной бумаги;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клей (лучше клей ПВА, он со временем не коробит бумагу);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простой карандаш;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ножницы </a:t>
            </a:r>
            <a:endParaRPr lang="ru-RU" sz="28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71472" y="285728"/>
            <a:ext cx="8267728" cy="78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800" b="1" dirty="0" smtClean="0">
                <a:solidFill>
                  <a:schemeClr val="bg1"/>
                </a:solidFill>
                <a:cs typeface="Times New Roman" pitchFamily="18" charset="0"/>
              </a:rPr>
              <a:t>М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Times New Roman" pitchFamily="18" charset="0"/>
              </a:rPr>
              <a:t>атериалы  и инструменты: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космос\kosmos_tochki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71480"/>
            <a:ext cx="8093236" cy="5143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космос\kosmos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81683"/>
            <a:ext cx="7958156" cy="59575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123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АППЛИКАЦИЯ  ИЗ БУМАГИ И КАРТОНА  «В  КОСМОС»</vt:lpstr>
      <vt:lpstr>Слайд 2</vt:lpstr>
      <vt:lpstr>                        В.Степанов  «Юрий Гагарин»   В космической ракете С названием «Восток» Он первым на планете Подняться к звёздам смог. Поёт об этом песни Весенняя капель: Навеки будут вместе Гагарин и апрель.</vt:lpstr>
      <vt:lpstr>Техника  безопасности: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33</cp:revision>
  <dcterms:modified xsi:type="dcterms:W3CDTF">2019-04-11T14:56:52Z</dcterms:modified>
</cp:coreProperties>
</file>