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45A"/>
    <a:srgbClr val="FDD653"/>
    <a:srgbClr val="BE6F2F"/>
    <a:srgbClr val="8EBD8F"/>
    <a:srgbClr val="0F7172"/>
    <a:srgbClr val="1E2A5A"/>
    <a:srgbClr val="A0C23A"/>
    <a:srgbClr val="1F5480"/>
    <a:srgbClr val="2E2C2D"/>
    <a:srgbClr val="476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799" y="1625918"/>
            <a:ext cx="8009467" cy="1963949"/>
          </a:xfrm>
        </p:spPr>
        <p:txBody>
          <a:bodyPr/>
          <a:lstStyle/>
          <a:p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3545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«Веселые пальчики»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rgbClr val="13545A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4832" y="4013518"/>
            <a:ext cx="4992624" cy="1655762"/>
          </a:xfrm>
        </p:spPr>
        <p:txBody>
          <a:bodyPr/>
          <a:lstStyle/>
          <a:p>
            <a:r>
              <a:rPr lang="ru-RU" dirty="0">
                <a:solidFill>
                  <a:srgbClr val="BE6F2F"/>
                </a:solidFill>
              </a:rPr>
              <a:t> </a:t>
            </a:r>
            <a:endParaRPr lang="en-US" dirty="0">
              <a:solidFill>
                <a:srgbClr val="BE6F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20" y="365126"/>
            <a:ext cx="8416230" cy="718607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>
                <a:solidFill>
                  <a:srgbClr val="7030A0"/>
                </a:solidFill>
              </a:rPr>
              <a:t>Бумага</a:t>
            </a:r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0" y="1311880"/>
            <a:ext cx="4696549" cy="417332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832" y="1311880"/>
            <a:ext cx="4032448" cy="539492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24571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dirty="0"/>
              <a:t>       </a:t>
            </a:r>
            <a:r>
              <a:rPr lang="ru-RU" sz="8000" b="1" dirty="0">
                <a:solidFill>
                  <a:srgbClr val="7030A0"/>
                </a:solidFill>
              </a:rPr>
              <a:t>Ткань</a:t>
            </a:r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3" y="1690689"/>
            <a:ext cx="4713725" cy="4140201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1126067"/>
            <a:ext cx="3793067" cy="555997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89853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7030A0"/>
                </a:solidFill>
              </a:rPr>
              <a:t>Нитки, макаронные изделия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0" y="1436159"/>
            <a:ext cx="5105460" cy="3526664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33" y="2608612"/>
            <a:ext cx="5311310" cy="398348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98520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422016" cy="1325563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/>
              <a:t>                                  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6700" b="1" dirty="0">
                <a:solidFill>
                  <a:srgbClr val="7030A0"/>
                </a:solidFill>
              </a:rPr>
              <a:t>Крупа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                                               </a:t>
            </a:r>
            <a:r>
              <a:rPr lang="ru-RU" b="1" dirty="0">
                <a:solidFill>
                  <a:srgbClr val="7030A0"/>
                </a:solidFill>
              </a:rPr>
              <a:t>Бросовый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                                                материал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732" y="174784"/>
            <a:ext cx="5502934" cy="435133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398660"/>
            <a:ext cx="5655733" cy="425492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68652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dirty="0">
                <a:solidFill>
                  <a:srgbClr val="7030A0"/>
                </a:solidFill>
              </a:rPr>
              <a:t>Салфетки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3" y="1918758"/>
            <a:ext cx="5126967" cy="3611563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79" y="1834091"/>
            <a:ext cx="3447521" cy="478684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03217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37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«Веселые пальчики»</vt:lpstr>
      <vt:lpstr>Бумага</vt:lpstr>
      <vt:lpstr>       Ткань</vt:lpstr>
      <vt:lpstr>Нитки, макаронные изделия</vt:lpstr>
      <vt:lpstr>                                            Крупа                                                       Бросовый                                                 материал</vt:lpstr>
      <vt:lpstr>Салфетки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Yura</cp:lastModifiedBy>
  <cp:revision>42</cp:revision>
  <dcterms:created xsi:type="dcterms:W3CDTF">2018-09-04T12:10:47Z</dcterms:created>
  <dcterms:modified xsi:type="dcterms:W3CDTF">2020-08-28T13:04:31Z</dcterms:modified>
</cp:coreProperties>
</file>