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26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9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34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32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26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10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20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51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88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09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FA9D7-9CD8-41BC-B0CB-510313C07A99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77826-35F6-45AF-B5AB-3734735C3DD3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92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kist.com/free-photo-vmpwz/b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2.jpg"/><Relationship Id="rId7" Type="http://schemas.openxmlformats.org/officeDocument/2006/relationships/image" Target="../media/image21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hyperlink" Target="https://www.pikist.com/free-photo-vmpwz/b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jpg"/><Relationship Id="rId7" Type="http://schemas.openxmlformats.org/officeDocument/2006/relationships/image" Target="../media/image23.jp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hyperlink" Target="https://www.pikist.com/free-photo-vmpwz/bg" TargetMode="External"/><Relationship Id="rId9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hyperlink" Target="https://www.pikist.com/free-photo-vmpwz/b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jpg"/><Relationship Id="rId4" Type="http://schemas.openxmlformats.org/officeDocument/2006/relationships/hyperlink" Target="https://www.pikist.com/free-photo-vmpwz/bg" TargetMode="External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hyperlink" Target="https://www.pikist.com/free-photo-vmpwz/b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10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hyperlink" Target="https://www.pikist.com/free-photo-vmpwz/bg" TargetMode="Externa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g"/><Relationship Id="rId7" Type="http://schemas.openxmlformats.org/officeDocument/2006/relationships/image" Target="../media/image1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hyperlink" Target="https://www.pikist.com/free-photo-vmpwz/b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2.jpg"/><Relationship Id="rId7" Type="http://schemas.openxmlformats.org/officeDocument/2006/relationships/image" Target="../media/image14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hyperlink" Target="https://www.pikist.com/free-photo-vmpwz/b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g"/><Relationship Id="rId7" Type="http://schemas.openxmlformats.org/officeDocument/2006/relationships/image" Target="../media/image12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hyperlink" Target="https://www.pikist.com/free-photo-vmpwz/bg" TargetMode="External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jpg"/><Relationship Id="rId7" Type="http://schemas.openxmlformats.org/officeDocument/2006/relationships/image" Target="../media/image17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hyperlink" Target="https://www.pikist.com/free-photo-vmpwz/bg" TargetMode="External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jpg"/><Relationship Id="rId7" Type="http://schemas.openxmlformats.org/officeDocument/2006/relationships/image" Target="../media/image19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hyperlink" Target="https://www.pikist.com/free-photo-vmpwz/bg" TargetMode="External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3412" y="998290"/>
            <a:ext cx="8295971" cy="2155971"/>
          </a:xfrm>
        </p:spPr>
        <p:txBody>
          <a:bodyPr>
            <a:noAutofit/>
          </a:bodyPr>
          <a:lstStyle/>
          <a:p>
            <a:r>
              <a:rPr lang="ru-RU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1DBC4A-EB26-49C9-80A3-D3C26A71B3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76" y="385629"/>
            <a:ext cx="5447678" cy="5947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4587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1688" y="2030136"/>
            <a:ext cx="5327009" cy="1124125"/>
          </a:xfrm>
        </p:spPr>
        <p:txBody>
          <a:bodyPr>
            <a:noAutofit/>
          </a:bodyPr>
          <a:lstStyle/>
          <a:p>
            <a:endParaRPr lang="ru-RU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8" name="Group 34">
            <a:extLst>
              <a:ext uri="{FF2B5EF4-FFF2-40B4-BE49-F238E27FC236}">
                <a16:creationId xmlns:a16="http://schemas.microsoft.com/office/drawing/2014/main" id="{A48422AC-0D19-4DDC-BE5F-350563086F7B}"/>
              </a:ext>
            </a:extLst>
          </p:cNvPr>
          <p:cNvGrpSpPr>
            <a:grpSpLocks/>
          </p:cNvGrpSpPr>
          <p:nvPr/>
        </p:nvGrpSpPr>
        <p:grpSpPr bwMode="auto">
          <a:xfrm>
            <a:off x="428206" y="4980876"/>
            <a:ext cx="1758355" cy="1690687"/>
            <a:chOff x="555" y="2823"/>
            <a:chExt cx="973" cy="1065"/>
          </a:xfrm>
        </p:grpSpPr>
        <p:pic>
          <p:nvPicPr>
            <p:cNvPr id="9" name="Picture 35" descr="Picture2">
              <a:extLst>
                <a:ext uri="{FF2B5EF4-FFF2-40B4-BE49-F238E27FC236}">
                  <a16:creationId xmlns:a16="http://schemas.microsoft.com/office/drawing/2014/main" id="{2100F9B0-E5DB-4A48-8CBF-8B18D20C65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36">
              <a:extLst>
                <a:ext uri="{FF2B5EF4-FFF2-40B4-BE49-F238E27FC236}">
                  <a16:creationId xmlns:a16="http://schemas.microsoft.com/office/drawing/2014/main" id="{6F871011-364B-4D65-8917-1744EF20F0E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6666FF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Oval 37">
              <a:extLst>
                <a:ext uri="{FF2B5EF4-FFF2-40B4-BE49-F238E27FC236}">
                  <a16:creationId xmlns:a16="http://schemas.microsoft.com/office/drawing/2014/main" id="{3413071E-021C-42CF-851D-492BB19156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6666FF">
                    <a:alpha val="85001"/>
                  </a:srgbClr>
                </a:gs>
                <a:gs pos="100000">
                  <a:srgbClr val="6666FF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Oval 38">
              <a:extLst>
                <a:ext uri="{FF2B5EF4-FFF2-40B4-BE49-F238E27FC236}">
                  <a16:creationId xmlns:a16="http://schemas.microsoft.com/office/drawing/2014/main" id="{96536133-7964-4E67-908E-771B046D17B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6666FF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3" name="Picture 39" descr="Picture1">
              <a:extLst>
                <a:ext uri="{FF2B5EF4-FFF2-40B4-BE49-F238E27FC236}">
                  <a16:creationId xmlns:a16="http://schemas.microsoft.com/office/drawing/2014/main" id="{4B43F27A-C627-418D-B465-27F61A0320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41">
            <a:extLst>
              <a:ext uri="{FF2B5EF4-FFF2-40B4-BE49-F238E27FC236}">
                <a16:creationId xmlns:a16="http://schemas.microsoft.com/office/drawing/2014/main" id="{78EE4878-7A27-4578-A79B-19AD073D8127}"/>
              </a:ext>
            </a:extLst>
          </p:cNvPr>
          <p:cNvGrpSpPr>
            <a:grpSpLocks/>
          </p:cNvGrpSpPr>
          <p:nvPr/>
        </p:nvGrpSpPr>
        <p:grpSpPr bwMode="auto">
          <a:xfrm>
            <a:off x="2485114" y="5012063"/>
            <a:ext cx="1800790" cy="1690687"/>
            <a:chOff x="555" y="2823"/>
            <a:chExt cx="973" cy="1065"/>
          </a:xfrm>
        </p:grpSpPr>
        <p:pic>
          <p:nvPicPr>
            <p:cNvPr id="15" name="Picture 42" descr="Picture2">
              <a:extLst>
                <a:ext uri="{FF2B5EF4-FFF2-40B4-BE49-F238E27FC236}">
                  <a16:creationId xmlns:a16="http://schemas.microsoft.com/office/drawing/2014/main" id="{1A215C4E-251A-4737-9878-204F6E56B7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Oval 43">
              <a:extLst>
                <a:ext uri="{FF2B5EF4-FFF2-40B4-BE49-F238E27FC236}">
                  <a16:creationId xmlns:a16="http://schemas.microsoft.com/office/drawing/2014/main" id="{1C507DF4-1297-4EBC-B270-3778852A016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Oval 44">
              <a:extLst>
                <a:ext uri="{FF2B5EF4-FFF2-40B4-BE49-F238E27FC236}">
                  <a16:creationId xmlns:a16="http://schemas.microsoft.com/office/drawing/2014/main" id="{D4F21E8B-1469-4C06-BE22-9E295F05D21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alpha val="85001"/>
                  </a:srgbClr>
                </a:gs>
                <a:gs pos="100000">
                  <a:srgbClr val="009999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45">
              <a:extLst>
                <a:ext uri="{FF2B5EF4-FFF2-40B4-BE49-F238E27FC236}">
                  <a16:creationId xmlns:a16="http://schemas.microsoft.com/office/drawing/2014/main" id="{CBE055F4-51E5-46D1-B3B4-488EB1EE21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9" name="Picture 46" descr="Picture1">
              <a:extLst>
                <a:ext uri="{FF2B5EF4-FFF2-40B4-BE49-F238E27FC236}">
                  <a16:creationId xmlns:a16="http://schemas.microsoft.com/office/drawing/2014/main" id="{A408DE7F-7B7B-462A-A323-7E4029DC44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55">
            <a:extLst>
              <a:ext uri="{FF2B5EF4-FFF2-40B4-BE49-F238E27FC236}">
                <a16:creationId xmlns:a16="http://schemas.microsoft.com/office/drawing/2014/main" id="{26D9C6EF-C3D6-4947-A5BB-322BBEC38987}"/>
              </a:ext>
            </a:extLst>
          </p:cNvPr>
          <p:cNvGrpSpPr>
            <a:grpSpLocks/>
          </p:cNvGrpSpPr>
          <p:nvPr/>
        </p:nvGrpSpPr>
        <p:grpSpPr bwMode="auto">
          <a:xfrm>
            <a:off x="6649224" y="4996975"/>
            <a:ext cx="1808442" cy="1690687"/>
            <a:chOff x="555" y="2823"/>
            <a:chExt cx="973" cy="1065"/>
          </a:xfrm>
        </p:grpSpPr>
        <p:pic>
          <p:nvPicPr>
            <p:cNvPr id="21" name="Picture 56" descr="Picture2">
              <a:extLst>
                <a:ext uri="{FF2B5EF4-FFF2-40B4-BE49-F238E27FC236}">
                  <a16:creationId xmlns:a16="http://schemas.microsoft.com/office/drawing/2014/main" id="{1FD39A2B-8F3F-4647-972D-56F1D1D582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Oval 57">
              <a:extLst>
                <a:ext uri="{FF2B5EF4-FFF2-40B4-BE49-F238E27FC236}">
                  <a16:creationId xmlns:a16="http://schemas.microsoft.com/office/drawing/2014/main" id="{911DBEB8-68D6-4C34-A675-9069F4F035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7E0D91"/>
                </a:gs>
                <a:gs pos="100000">
                  <a:srgbClr val="7E0D91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Oval 58">
              <a:extLst>
                <a:ext uri="{FF2B5EF4-FFF2-40B4-BE49-F238E27FC236}">
                  <a16:creationId xmlns:a16="http://schemas.microsoft.com/office/drawing/2014/main" id="{2F7E14A4-9EE8-4CC9-B977-EE50DD78F5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7E0D91">
                    <a:alpha val="85001"/>
                  </a:srgbClr>
                </a:gs>
                <a:gs pos="100000">
                  <a:srgbClr val="7E0D91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Oval 59">
              <a:extLst>
                <a:ext uri="{FF2B5EF4-FFF2-40B4-BE49-F238E27FC236}">
                  <a16:creationId xmlns:a16="http://schemas.microsoft.com/office/drawing/2014/main" id="{77C48CCE-470A-46DB-85C6-31E1182BA07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7E0D91"/>
                </a:gs>
                <a:gs pos="100000">
                  <a:srgbClr val="7E0D91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5" name="Picture 60" descr="Picture1">
              <a:extLst>
                <a:ext uri="{FF2B5EF4-FFF2-40B4-BE49-F238E27FC236}">
                  <a16:creationId xmlns:a16="http://schemas.microsoft.com/office/drawing/2014/main" id="{62629D7B-F8A1-4789-8CFF-6D8111ED0B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48">
            <a:extLst>
              <a:ext uri="{FF2B5EF4-FFF2-40B4-BE49-F238E27FC236}">
                <a16:creationId xmlns:a16="http://schemas.microsoft.com/office/drawing/2014/main" id="{00FAB973-DBF9-46C3-944C-189381F73B91}"/>
              </a:ext>
            </a:extLst>
          </p:cNvPr>
          <p:cNvGrpSpPr>
            <a:grpSpLocks/>
          </p:cNvGrpSpPr>
          <p:nvPr/>
        </p:nvGrpSpPr>
        <p:grpSpPr bwMode="auto">
          <a:xfrm>
            <a:off x="4673276" y="5037643"/>
            <a:ext cx="1759962" cy="1690687"/>
            <a:chOff x="555" y="2823"/>
            <a:chExt cx="973" cy="1065"/>
          </a:xfrm>
        </p:grpSpPr>
        <p:pic>
          <p:nvPicPr>
            <p:cNvPr id="36" name="Picture 49" descr="Picture2">
              <a:extLst>
                <a:ext uri="{FF2B5EF4-FFF2-40B4-BE49-F238E27FC236}">
                  <a16:creationId xmlns:a16="http://schemas.microsoft.com/office/drawing/2014/main" id="{522DB6F9-CB34-41F1-8293-AD804C2CB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Oval 50">
              <a:extLst>
                <a:ext uri="{FF2B5EF4-FFF2-40B4-BE49-F238E27FC236}">
                  <a16:creationId xmlns:a16="http://schemas.microsoft.com/office/drawing/2014/main" id="{9C378BC9-7A75-4E86-B8C8-337A1AEB9A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3399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Oval 51">
              <a:extLst>
                <a:ext uri="{FF2B5EF4-FFF2-40B4-BE49-F238E27FC236}">
                  <a16:creationId xmlns:a16="http://schemas.microsoft.com/office/drawing/2014/main" id="{FE4CC3CD-A445-4DBF-8F68-B249771FCF4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003399">
                    <a:alpha val="85001"/>
                  </a:srgbClr>
                </a:gs>
                <a:gs pos="100000">
                  <a:srgbClr val="003399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Oval 52">
              <a:extLst>
                <a:ext uri="{FF2B5EF4-FFF2-40B4-BE49-F238E27FC236}">
                  <a16:creationId xmlns:a16="http://schemas.microsoft.com/office/drawing/2014/main" id="{777BA4EE-10CC-4370-8771-EB4817C9F50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3399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0" name="Picture 53" descr="Picture1">
              <a:extLst>
                <a:ext uri="{FF2B5EF4-FFF2-40B4-BE49-F238E27FC236}">
                  <a16:creationId xmlns:a16="http://schemas.microsoft.com/office/drawing/2014/main" id="{B8627990-57C6-4779-A776-24AE7B3DAE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E5681B-A43E-46A6-A8DE-82FAB50B441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58"/>
          <a:stretch/>
        </p:blipFill>
        <p:spPr>
          <a:xfrm>
            <a:off x="872455" y="276318"/>
            <a:ext cx="6960713" cy="4430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6C259D5-EDC6-4E03-AE2C-4A9142F05A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24" y="5091948"/>
            <a:ext cx="836839" cy="122457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93335A6-DD86-4008-B16D-11581916D8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579" y="5119401"/>
            <a:ext cx="836839" cy="122457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7B6025F-D4E0-4C32-8C14-7FFD60879D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573" y="5169973"/>
            <a:ext cx="836839" cy="122457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5722876-88AA-4DC0-B85C-C48A7E4DE1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25" y="5118158"/>
            <a:ext cx="836839" cy="122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2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1688" y="2030136"/>
            <a:ext cx="5327009" cy="1124125"/>
          </a:xfrm>
        </p:spPr>
        <p:txBody>
          <a:bodyPr>
            <a:noAutofit/>
          </a:bodyPr>
          <a:lstStyle/>
          <a:p>
            <a:endParaRPr lang="ru-RU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8" name="Group 34">
            <a:extLst>
              <a:ext uri="{FF2B5EF4-FFF2-40B4-BE49-F238E27FC236}">
                <a16:creationId xmlns:a16="http://schemas.microsoft.com/office/drawing/2014/main" id="{A48422AC-0D19-4DDC-BE5F-350563086F7B}"/>
              </a:ext>
            </a:extLst>
          </p:cNvPr>
          <p:cNvGrpSpPr>
            <a:grpSpLocks/>
          </p:cNvGrpSpPr>
          <p:nvPr/>
        </p:nvGrpSpPr>
        <p:grpSpPr bwMode="auto">
          <a:xfrm>
            <a:off x="428206" y="4980876"/>
            <a:ext cx="1758355" cy="1690687"/>
            <a:chOff x="555" y="2823"/>
            <a:chExt cx="973" cy="1065"/>
          </a:xfrm>
        </p:grpSpPr>
        <p:pic>
          <p:nvPicPr>
            <p:cNvPr id="9" name="Picture 35" descr="Picture2">
              <a:extLst>
                <a:ext uri="{FF2B5EF4-FFF2-40B4-BE49-F238E27FC236}">
                  <a16:creationId xmlns:a16="http://schemas.microsoft.com/office/drawing/2014/main" id="{2100F9B0-E5DB-4A48-8CBF-8B18D20C65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36">
              <a:extLst>
                <a:ext uri="{FF2B5EF4-FFF2-40B4-BE49-F238E27FC236}">
                  <a16:creationId xmlns:a16="http://schemas.microsoft.com/office/drawing/2014/main" id="{6F871011-364B-4D65-8917-1744EF20F0E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6666FF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Oval 37">
              <a:extLst>
                <a:ext uri="{FF2B5EF4-FFF2-40B4-BE49-F238E27FC236}">
                  <a16:creationId xmlns:a16="http://schemas.microsoft.com/office/drawing/2014/main" id="{3413071E-021C-42CF-851D-492BB19156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6666FF">
                    <a:alpha val="85001"/>
                  </a:srgbClr>
                </a:gs>
                <a:gs pos="100000">
                  <a:srgbClr val="6666FF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Oval 38">
              <a:extLst>
                <a:ext uri="{FF2B5EF4-FFF2-40B4-BE49-F238E27FC236}">
                  <a16:creationId xmlns:a16="http://schemas.microsoft.com/office/drawing/2014/main" id="{96536133-7964-4E67-908E-771B046D17B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6666FF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3" name="Picture 39" descr="Picture1">
              <a:extLst>
                <a:ext uri="{FF2B5EF4-FFF2-40B4-BE49-F238E27FC236}">
                  <a16:creationId xmlns:a16="http://schemas.microsoft.com/office/drawing/2014/main" id="{4B43F27A-C627-418D-B465-27F61A0320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41">
            <a:extLst>
              <a:ext uri="{FF2B5EF4-FFF2-40B4-BE49-F238E27FC236}">
                <a16:creationId xmlns:a16="http://schemas.microsoft.com/office/drawing/2014/main" id="{78EE4878-7A27-4578-A79B-19AD073D8127}"/>
              </a:ext>
            </a:extLst>
          </p:cNvPr>
          <p:cNvGrpSpPr>
            <a:grpSpLocks/>
          </p:cNvGrpSpPr>
          <p:nvPr/>
        </p:nvGrpSpPr>
        <p:grpSpPr bwMode="auto">
          <a:xfrm>
            <a:off x="2485114" y="5012063"/>
            <a:ext cx="1800790" cy="1690687"/>
            <a:chOff x="555" y="2823"/>
            <a:chExt cx="973" cy="1065"/>
          </a:xfrm>
        </p:grpSpPr>
        <p:pic>
          <p:nvPicPr>
            <p:cNvPr id="15" name="Picture 42" descr="Picture2">
              <a:extLst>
                <a:ext uri="{FF2B5EF4-FFF2-40B4-BE49-F238E27FC236}">
                  <a16:creationId xmlns:a16="http://schemas.microsoft.com/office/drawing/2014/main" id="{1A215C4E-251A-4737-9878-204F6E56B7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Oval 43">
              <a:extLst>
                <a:ext uri="{FF2B5EF4-FFF2-40B4-BE49-F238E27FC236}">
                  <a16:creationId xmlns:a16="http://schemas.microsoft.com/office/drawing/2014/main" id="{1C507DF4-1297-4EBC-B270-3778852A016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Oval 44">
              <a:extLst>
                <a:ext uri="{FF2B5EF4-FFF2-40B4-BE49-F238E27FC236}">
                  <a16:creationId xmlns:a16="http://schemas.microsoft.com/office/drawing/2014/main" id="{D4F21E8B-1469-4C06-BE22-9E295F05D21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alpha val="85001"/>
                  </a:srgbClr>
                </a:gs>
                <a:gs pos="100000">
                  <a:srgbClr val="009999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45">
              <a:extLst>
                <a:ext uri="{FF2B5EF4-FFF2-40B4-BE49-F238E27FC236}">
                  <a16:creationId xmlns:a16="http://schemas.microsoft.com/office/drawing/2014/main" id="{CBE055F4-51E5-46D1-B3B4-488EB1EE21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9" name="Picture 46" descr="Picture1">
              <a:extLst>
                <a:ext uri="{FF2B5EF4-FFF2-40B4-BE49-F238E27FC236}">
                  <a16:creationId xmlns:a16="http://schemas.microsoft.com/office/drawing/2014/main" id="{A408DE7F-7B7B-462A-A323-7E4029DC44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55">
            <a:extLst>
              <a:ext uri="{FF2B5EF4-FFF2-40B4-BE49-F238E27FC236}">
                <a16:creationId xmlns:a16="http://schemas.microsoft.com/office/drawing/2014/main" id="{26D9C6EF-C3D6-4947-A5BB-322BBEC38987}"/>
              </a:ext>
            </a:extLst>
          </p:cNvPr>
          <p:cNvGrpSpPr>
            <a:grpSpLocks/>
          </p:cNvGrpSpPr>
          <p:nvPr/>
        </p:nvGrpSpPr>
        <p:grpSpPr bwMode="auto">
          <a:xfrm>
            <a:off x="6649224" y="4996975"/>
            <a:ext cx="1808442" cy="1690687"/>
            <a:chOff x="555" y="2823"/>
            <a:chExt cx="973" cy="1065"/>
          </a:xfrm>
        </p:grpSpPr>
        <p:pic>
          <p:nvPicPr>
            <p:cNvPr id="21" name="Picture 56" descr="Picture2">
              <a:extLst>
                <a:ext uri="{FF2B5EF4-FFF2-40B4-BE49-F238E27FC236}">
                  <a16:creationId xmlns:a16="http://schemas.microsoft.com/office/drawing/2014/main" id="{1FD39A2B-8F3F-4647-972D-56F1D1D582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Oval 57">
              <a:extLst>
                <a:ext uri="{FF2B5EF4-FFF2-40B4-BE49-F238E27FC236}">
                  <a16:creationId xmlns:a16="http://schemas.microsoft.com/office/drawing/2014/main" id="{911DBEB8-68D6-4C34-A675-9069F4F035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7E0D91"/>
                </a:gs>
                <a:gs pos="100000">
                  <a:srgbClr val="7E0D91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Oval 58">
              <a:extLst>
                <a:ext uri="{FF2B5EF4-FFF2-40B4-BE49-F238E27FC236}">
                  <a16:creationId xmlns:a16="http://schemas.microsoft.com/office/drawing/2014/main" id="{2F7E14A4-9EE8-4CC9-B977-EE50DD78F5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7E0D91">
                    <a:alpha val="85001"/>
                  </a:srgbClr>
                </a:gs>
                <a:gs pos="100000">
                  <a:srgbClr val="7E0D91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Oval 59">
              <a:extLst>
                <a:ext uri="{FF2B5EF4-FFF2-40B4-BE49-F238E27FC236}">
                  <a16:creationId xmlns:a16="http://schemas.microsoft.com/office/drawing/2014/main" id="{77C48CCE-470A-46DB-85C6-31E1182BA07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7E0D91"/>
                </a:gs>
                <a:gs pos="100000">
                  <a:srgbClr val="7E0D91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5" name="Picture 60" descr="Picture1">
              <a:extLst>
                <a:ext uri="{FF2B5EF4-FFF2-40B4-BE49-F238E27FC236}">
                  <a16:creationId xmlns:a16="http://schemas.microsoft.com/office/drawing/2014/main" id="{62629D7B-F8A1-4789-8CFF-6D8111ED0B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48">
            <a:extLst>
              <a:ext uri="{FF2B5EF4-FFF2-40B4-BE49-F238E27FC236}">
                <a16:creationId xmlns:a16="http://schemas.microsoft.com/office/drawing/2014/main" id="{00FAB973-DBF9-46C3-944C-189381F73B91}"/>
              </a:ext>
            </a:extLst>
          </p:cNvPr>
          <p:cNvGrpSpPr>
            <a:grpSpLocks/>
          </p:cNvGrpSpPr>
          <p:nvPr/>
        </p:nvGrpSpPr>
        <p:grpSpPr bwMode="auto">
          <a:xfrm>
            <a:off x="4673276" y="5037643"/>
            <a:ext cx="1759962" cy="1690687"/>
            <a:chOff x="555" y="2823"/>
            <a:chExt cx="973" cy="1065"/>
          </a:xfrm>
        </p:grpSpPr>
        <p:pic>
          <p:nvPicPr>
            <p:cNvPr id="36" name="Picture 49" descr="Picture2">
              <a:extLst>
                <a:ext uri="{FF2B5EF4-FFF2-40B4-BE49-F238E27FC236}">
                  <a16:creationId xmlns:a16="http://schemas.microsoft.com/office/drawing/2014/main" id="{522DB6F9-CB34-41F1-8293-AD804C2CB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Oval 50">
              <a:extLst>
                <a:ext uri="{FF2B5EF4-FFF2-40B4-BE49-F238E27FC236}">
                  <a16:creationId xmlns:a16="http://schemas.microsoft.com/office/drawing/2014/main" id="{9C378BC9-7A75-4E86-B8C8-337A1AEB9A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3399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Oval 51">
              <a:extLst>
                <a:ext uri="{FF2B5EF4-FFF2-40B4-BE49-F238E27FC236}">
                  <a16:creationId xmlns:a16="http://schemas.microsoft.com/office/drawing/2014/main" id="{FE4CC3CD-A445-4DBF-8F68-B249771FCF4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003399">
                    <a:alpha val="85001"/>
                  </a:srgbClr>
                </a:gs>
                <a:gs pos="100000">
                  <a:srgbClr val="003399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Oval 52">
              <a:extLst>
                <a:ext uri="{FF2B5EF4-FFF2-40B4-BE49-F238E27FC236}">
                  <a16:creationId xmlns:a16="http://schemas.microsoft.com/office/drawing/2014/main" id="{777BA4EE-10CC-4370-8771-EB4817C9F50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3399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0" name="Picture 53" descr="Picture1">
              <a:extLst>
                <a:ext uri="{FF2B5EF4-FFF2-40B4-BE49-F238E27FC236}">
                  <a16:creationId xmlns:a16="http://schemas.microsoft.com/office/drawing/2014/main" id="{B8627990-57C6-4779-A776-24AE7B3DAE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DC9E2F-52B4-46A3-A63D-811DDB51E4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"/>
          <a:stretch/>
        </p:blipFill>
        <p:spPr>
          <a:xfrm>
            <a:off x="1006679" y="129670"/>
            <a:ext cx="7088697" cy="4705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53127FA-2297-474D-B0C2-FA23D0F4B7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9" y="5127517"/>
            <a:ext cx="1235790" cy="123284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5C30EFF-9F42-4473-A242-ADCE52CE01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231" y="5187251"/>
            <a:ext cx="1235790" cy="123284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6710CA9-F00B-420C-A516-DF83F92D9D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178" y="5207351"/>
            <a:ext cx="1235790" cy="123284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3D5FF67A-0F32-4D44-9DCE-D052D21550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964" y="5177662"/>
            <a:ext cx="1235790" cy="12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1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0" y="-579628"/>
            <a:ext cx="9144000" cy="84561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1688" y="2030136"/>
            <a:ext cx="5327009" cy="1124125"/>
          </a:xfrm>
        </p:spPr>
        <p:txBody>
          <a:bodyPr>
            <a:noAutofit/>
          </a:bodyPr>
          <a:lstStyle/>
          <a:p>
            <a:endParaRPr lang="ru-RU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0CE4C667-EF1B-41F2-A31A-C343C785B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7839"/>
            <a:ext cx="9144000" cy="781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15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1688" y="2030136"/>
            <a:ext cx="5327009" cy="1124125"/>
          </a:xfrm>
        </p:spPr>
        <p:txBody>
          <a:bodyPr>
            <a:noAutofit/>
          </a:bodyPr>
          <a:lstStyle/>
          <a:p>
            <a:endParaRPr lang="ru-RU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DE703D-7A31-4747-B974-F2CE5411F9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" t="1090" r="-303" b="12"/>
          <a:stretch/>
        </p:blipFill>
        <p:spPr>
          <a:xfrm>
            <a:off x="1233006" y="301289"/>
            <a:ext cx="6878849" cy="4402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Group 34">
            <a:extLst>
              <a:ext uri="{FF2B5EF4-FFF2-40B4-BE49-F238E27FC236}">
                <a16:creationId xmlns:a16="http://schemas.microsoft.com/office/drawing/2014/main" id="{A48422AC-0D19-4DDC-BE5F-350563086F7B}"/>
              </a:ext>
            </a:extLst>
          </p:cNvPr>
          <p:cNvGrpSpPr>
            <a:grpSpLocks/>
          </p:cNvGrpSpPr>
          <p:nvPr/>
        </p:nvGrpSpPr>
        <p:grpSpPr bwMode="auto">
          <a:xfrm>
            <a:off x="1195056" y="4938440"/>
            <a:ext cx="1758355" cy="1690687"/>
            <a:chOff x="555" y="2823"/>
            <a:chExt cx="973" cy="1065"/>
          </a:xfrm>
        </p:grpSpPr>
        <p:pic>
          <p:nvPicPr>
            <p:cNvPr id="9" name="Picture 35" descr="Picture2">
              <a:extLst>
                <a:ext uri="{FF2B5EF4-FFF2-40B4-BE49-F238E27FC236}">
                  <a16:creationId xmlns:a16="http://schemas.microsoft.com/office/drawing/2014/main" id="{2100F9B0-E5DB-4A48-8CBF-8B18D20C65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36">
              <a:extLst>
                <a:ext uri="{FF2B5EF4-FFF2-40B4-BE49-F238E27FC236}">
                  <a16:creationId xmlns:a16="http://schemas.microsoft.com/office/drawing/2014/main" id="{6F871011-364B-4D65-8917-1744EF20F0E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6666FF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Oval 37">
              <a:extLst>
                <a:ext uri="{FF2B5EF4-FFF2-40B4-BE49-F238E27FC236}">
                  <a16:creationId xmlns:a16="http://schemas.microsoft.com/office/drawing/2014/main" id="{3413071E-021C-42CF-851D-492BB19156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6666FF">
                    <a:alpha val="85001"/>
                  </a:srgbClr>
                </a:gs>
                <a:gs pos="100000">
                  <a:srgbClr val="6666FF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Oval 38">
              <a:extLst>
                <a:ext uri="{FF2B5EF4-FFF2-40B4-BE49-F238E27FC236}">
                  <a16:creationId xmlns:a16="http://schemas.microsoft.com/office/drawing/2014/main" id="{96536133-7964-4E67-908E-771B046D17B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6666FF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3" name="Picture 39" descr="Picture1">
              <a:extLst>
                <a:ext uri="{FF2B5EF4-FFF2-40B4-BE49-F238E27FC236}">
                  <a16:creationId xmlns:a16="http://schemas.microsoft.com/office/drawing/2014/main" id="{4B43F27A-C627-418D-B465-27F61A0320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41">
            <a:extLst>
              <a:ext uri="{FF2B5EF4-FFF2-40B4-BE49-F238E27FC236}">
                <a16:creationId xmlns:a16="http://schemas.microsoft.com/office/drawing/2014/main" id="{78EE4878-7A27-4578-A79B-19AD073D8127}"/>
              </a:ext>
            </a:extLst>
          </p:cNvPr>
          <p:cNvGrpSpPr>
            <a:grpSpLocks/>
          </p:cNvGrpSpPr>
          <p:nvPr/>
        </p:nvGrpSpPr>
        <p:grpSpPr bwMode="auto">
          <a:xfrm>
            <a:off x="3706674" y="4865414"/>
            <a:ext cx="1800790" cy="1690687"/>
            <a:chOff x="555" y="2823"/>
            <a:chExt cx="973" cy="1065"/>
          </a:xfrm>
        </p:grpSpPr>
        <p:pic>
          <p:nvPicPr>
            <p:cNvPr id="15" name="Picture 42" descr="Picture2">
              <a:extLst>
                <a:ext uri="{FF2B5EF4-FFF2-40B4-BE49-F238E27FC236}">
                  <a16:creationId xmlns:a16="http://schemas.microsoft.com/office/drawing/2014/main" id="{1A215C4E-251A-4737-9878-204F6E56B7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Oval 43">
              <a:extLst>
                <a:ext uri="{FF2B5EF4-FFF2-40B4-BE49-F238E27FC236}">
                  <a16:creationId xmlns:a16="http://schemas.microsoft.com/office/drawing/2014/main" id="{1C507DF4-1297-4EBC-B270-3778852A016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Oval 44">
              <a:extLst>
                <a:ext uri="{FF2B5EF4-FFF2-40B4-BE49-F238E27FC236}">
                  <a16:creationId xmlns:a16="http://schemas.microsoft.com/office/drawing/2014/main" id="{D4F21E8B-1469-4C06-BE22-9E295F05D21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alpha val="85001"/>
                  </a:srgbClr>
                </a:gs>
                <a:gs pos="100000">
                  <a:srgbClr val="009999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45">
              <a:extLst>
                <a:ext uri="{FF2B5EF4-FFF2-40B4-BE49-F238E27FC236}">
                  <a16:creationId xmlns:a16="http://schemas.microsoft.com/office/drawing/2014/main" id="{CBE055F4-51E5-46D1-B3B4-488EB1EE21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9" name="Picture 46" descr="Picture1">
              <a:extLst>
                <a:ext uri="{FF2B5EF4-FFF2-40B4-BE49-F238E27FC236}">
                  <a16:creationId xmlns:a16="http://schemas.microsoft.com/office/drawing/2014/main" id="{A408DE7F-7B7B-462A-A323-7E4029DC44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55">
            <a:extLst>
              <a:ext uri="{FF2B5EF4-FFF2-40B4-BE49-F238E27FC236}">
                <a16:creationId xmlns:a16="http://schemas.microsoft.com/office/drawing/2014/main" id="{26D9C6EF-C3D6-4947-A5BB-322BBEC38987}"/>
              </a:ext>
            </a:extLst>
          </p:cNvPr>
          <p:cNvGrpSpPr>
            <a:grpSpLocks/>
          </p:cNvGrpSpPr>
          <p:nvPr/>
        </p:nvGrpSpPr>
        <p:grpSpPr bwMode="auto">
          <a:xfrm>
            <a:off x="6260727" y="4901926"/>
            <a:ext cx="1855532" cy="1690687"/>
            <a:chOff x="555" y="2823"/>
            <a:chExt cx="973" cy="1065"/>
          </a:xfrm>
        </p:grpSpPr>
        <p:pic>
          <p:nvPicPr>
            <p:cNvPr id="21" name="Picture 56" descr="Picture2">
              <a:extLst>
                <a:ext uri="{FF2B5EF4-FFF2-40B4-BE49-F238E27FC236}">
                  <a16:creationId xmlns:a16="http://schemas.microsoft.com/office/drawing/2014/main" id="{1FD39A2B-8F3F-4647-972D-56F1D1D582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Oval 57">
              <a:extLst>
                <a:ext uri="{FF2B5EF4-FFF2-40B4-BE49-F238E27FC236}">
                  <a16:creationId xmlns:a16="http://schemas.microsoft.com/office/drawing/2014/main" id="{911DBEB8-68D6-4C34-A675-9069F4F035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7E0D91"/>
                </a:gs>
                <a:gs pos="100000">
                  <a:srgbClr val="7E0D91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Oval 58">
              <a:extLst>
                <a:ext uri="{FF2B5EF4-FFF2-40B4-BE49-F238E27FC236}">
                  <a16:creationId xmlns:a16="http://schemas.microsoft.com/office/drawing/2014/main" id="{2F7E14A4-9EE8-4CC9-B977-EE50DD78F5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7E0D91">
                    <a:alpha val="85001"/>
                  </a:srgbClr>
                </a:gs>
                <a:gs pos="100000">
                  <a:srgbClr val="7E0D91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Oval 59">
              <a:extLst>
                <a:ext uri="{FF2B5EF4-FFF2-40B4-BE49-F238E27FC236}">
                  <a16:creationId xmlns:a16="http://schemas.microsoft.com/office/drawing/2014/main" id="{77C48CCE-470A-46DB-85C6-31E1182BA07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7E0D91"/>
                </a:gs>
                <a:gs pos="100000">
                  <a:srgbClr val="7E0D91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5" name="Picture 60" descr="Picture1">
              <a:extLst>
                <a:ext uri="{FF2B5EF4-FFF2-40B4-BE49-F238E27FC236}">
                  <a16:creationId xmlns:a16="http://schemas.microsoft.com/office/drawing/2014/main" id="{62629D7B-F8A1-4789-8CFF-6D8111ED0B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08A17B5-150F-40F6-ABDC-4CD8FE9E213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87" b="95861" l="20861" r="78808">
                        <a14:foregroundMark x1="25166" y1="66391" x2="25166" y2="66391"/>
                        <a14:foregroundMark x1="20861" y1="88079" x2="20861" y2="88079"/>
                        <a14:foregroundMark x1="22185" y1="91887" x2="22185" y2="91887"/>
                        <a14:foregroundMark x1="42881" y1="96192" x2="42881" y2="96192"/>
                        <a14:foregroundMark x1="72848" y1="78808" x2="72848" y2="78808"/>
                        <a14:foregroundMark x1="73344" y1="71358" x2="73344" y2="71358"/>
                        <a14:foregroundMark x1="60099" y1="5795" x2="60099" y2="5795"/>
                        <a14:foregroundMark x1="61589" y1="3311" x2="61589" y2="3311"/>
                        <a14:foregroundMark x1="55132" y1="1987" x2="55132" y2="1987"/>
                        <a14:foregroundMark x1="66391" y1="2649" x2="66391" y2="2649"/>
                        <a14:foregroundMark x1="72848" y1="65232" x2="72848" y2="65232"/>
                        <a14:foregroundMark x1="73344" y1="59603" x2="73344" y2="59603"/>
                        <a14:foregroundMark x1="73344" y1="50331" x2="73344" y2="50331"/>
                        <a14:foregroundMark x1="76821" y1="57119" x2="76821" y2="57119"/>
                        <a14:foregroundMark x1="78808" y1="68874" x2="78808" y2="68874"/>
                      </a14:backgroundRemoval>
                    </a14:imgEffect>
                  </a14:imgLayer>
                </a14:imgProps>
              </a:ext>
            </a:extLst>
          </a:blip>
          <a:srcRect l="19546" t="-331" r="19086" b="-331"/>
          <a:stretch/>
        </p:blipFill>
        <p:spPr>
          <a:xfrm>
            <a:off x="1581797" y="5025056"/>
            <a:ext cx="1048329" cy="136366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CB5F0AE-78DA-44A5-B89F-38ECF4E270C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87" b="95861" l="20861" r="78808">
                        <a14:foregroundMark x1="25166" y1="66391" x2="25166" y2="66391"/>
                        <a14:foregroundMark x1="20861" y1="88079" x2="20861" y2="88079"/>
                        <a14:foregroundMark x1="22185" y1="91887" x2="22185" y2="91887"/>
                        <a14:foregroundMark x1="42881" y1="96192" x2="42881" y2="96192"/>
                        <a14:foregroundMark x1="72848" y1="78808" x2="72848" y2="78808"/>
                        <a14:foregroundMark x1="73344" y1="71358" x2="73344" y2="71358"/>
                        <a14:foregroundMark x1="60099" y1="5795" x2="60099" y2="5795"/>
                        <a14:foregroundMark x1="61589" y1="3311" x2="61589" y2="3311"/>
                        <a14:foregroundMark x1="55132" y1="1987" x2="55132" y2="1987"/>
                        <a14:foregroundMark x1="66391" y1="2649" x2="66391" y2="2649"/>
                        <a14:foregroundMark x1="72848" y1="65232" x2="72848" y2="65232"/>
                        <a14:foregroundMark x1="73344" y1="59603" x2="73344" y2="59603"/>
                        <a14:foregroundMark x1="73344" y1="50331" x2="73344" y2="50331"/>
                        <a14:foregroundMark x1="76821" y1="57119" x2="76821" y2="57119"/>
                        <a14:foregroundMark x1="78808" y1="68874" x2="78808" y2="68874"/>
                      </a14:backgroundRemoval>
                    </a14:imgEffect>
                  </a14:imgLayer>
                </a14:imgProps>
              </a:ext>
            </a:extLst>
          </a:blip>
          <a:srcRect l="19546" t="-331" r="19086" b="-331"/>
          <a:stretch/>
        </p:blipFill>
        <p:spPr>
          <a:xfrm>
            <a:off x="4103037" y="4953086"/>
            <a:ext cx="1048329" cy="136366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FF33825-8349-4BE2-9E14-19945E45AA6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87" b="95861" l="20861" r="78808">
                        <a14:foregroundMark x1="25166" y1="66391" x2="25166" y2="66391"/>
                        <a14:foregroundMark x1="20861" y1="88079" x2="20861" y2="88079"/>
                        <a14:foregroundMark x1="22185" y1="91887" x2="22185" y2="91887"/>
                        <a14:foregroundMark x1="42881" y1="96192" x2="42881" y2="96192"/>
                        <a14:foregroundMark x1="72848" y1="78808" x2="72848" y2="78808"/>
                        <a14:foregroundMark x1="73344" y1="71358" x2="73344" y2="71358"/>
                        <a14:foregroundMark x1="60099" y1="5795" x2="60099" y2="5795"/>
                        <a14:foregroundMark x1="61589" y1="3311" x2="61589" y2="3311"/>
                        <a14:foregroundMark x1="55132" y1="1987" x2="55132" y2="1987"/>
                        <a14:foregroundMark x1="66391" y1="2649" x2="66391" y2="2649"/>
                        <a14:foregroundMark x1="72848" y1="65232" x2="72848" y2="65232"/>
                        <a14:foregroundMark x1="73344" y1="59603" x2="73344" y2="59603"/>
                        <a14:foregroundMark x1="73344" y1="50331" x2="73344" y2="50331"/>
                        <a14:foregroundMark x1="76821" y1="57119" x2="76821" y2="57119"/>
                        <a14:foregroundMark x1="78808" y1="68874" x2="78808" y2="68874"/>
                      </a14:backgroundRemoval>
                    </a14:imgEffect>
                  </a14:imgLayer>
                </a14:imgProps>
              </a:ext>
            </a:extLst>
          </a:blip>
          <a:srcRect l="19546" t="-331" r="19086" b="-331"/>
          <a:stretch/>
        </p:blipFill>
        <p:spPr>
          <a:xfrm>
            <a:off x="6671956" y="5005112"/>
            <a:ext cx="1048329" cy="136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9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1688" y="2030136"/>
            <a:ext cx="5327009" cy="1124125"/>
          </a:xfrm>
        </p:spPr>
        <p:txBody>
          <a:bodyPr>
            <a:noAutofit/>
          </a:bodyPr>
          <a:lstStyle/>
          <a:p>
            <a:endParaRPr lang="ru-RU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8" name="Group 34">
            <a:extLst>
              <a:ext uri="{FF2B5EF4-FFF2-40B4-BE49-F238E27FC236}">
                <a16:creationId xmlns:a16="http://schemas.microsoft.com/office/drawing/2014/main" id="{A48422AC-0D19-4DDC-BE5F-350563086F7B}"/>
              </a:ext>
            </a:extLst>
          </p:cNvPr>
          <p:cNvGrpSpPr>
            <a:grpSpLocks/>
          </p:cNvGrpSpPr>
          <p:nvPr/>
        </p:nvGrpSpPr>
        <p:grpSpPr bwMode="auto">
          <a:xfrm>
            <a:off x="452766" y="4818940"/>
            <a:ext cx="1758355" cy="1690687"/>
            <a:chOff x="555" y="2823"/>
            <a:chExt cx="973" cy="1065"/>
          </a:xfrm>
        </p:grpSpPr>
        <p:pic>
          <p:nvPicPr>
            <p:cNvPr id="9" name="Picture 35" descr="Picture2">
              <a:extLst>
                <a:ext uri="{FF2B5EF4-FFF2-40B4-BE49-F238E27FC236}">
                  <a16:creationId xmlns:a16="http://schemas.microsoft.com/office/drawing/2014/main" id="{2100F9B0-E5DB-4A48-8CBF-8B18D20C65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36">
              <a:extLst>
                <a:ext uri="{FF2B5EF4-FFF2-40B4-BE49-F238E27FC236}">
                  <a16:creationId xmlns:a16="http://schemas.microsoft.com/office/drawing/2014/main" id="{6F871011-364B-4D65-8917-1744EF20F0E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6666FF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Oval 37">
              <a:extLst>
                <a:ext uri="{FF2B5EF4-FFF2-40B4-BE49-F238E27FC236}">
                  <a16:creationId xmlns:a16="http://schemas.microsoft.com/office/drawing/2014/main" id="{3413071E-021C-42CF-851D-492BB19156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6666FF">
                    <a:alpha val="85001"/>
                  </a:srgbClr>
                </a:gs>
                <a:gs pos="100000">
                  <a:srgbClr val="6666FF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Oval 38">
              <a:extLst>
                <a:ext uri="{FF2B5EF4-FFF2-40B4-BE49-F238E27FC236}">
                  <a16:creationId xmlns:a16="http://schemas.microsoft.com/office/drawing/2014/main" id="{96536133-7964-4E67-908E-771B046D17B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6666FF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3" name="Picture 39" descr="Picture1">
              <a:extLst>
                <a:ext uri="{FF2B5EF4-FFF2-40B4-BE49-F238E27FC236}">
                  <a16:creationId xmlns:a16="http://schemas.microsoft.com/office/drawing/2014/main" id="{4B43F27A-C627-418D-B465-27F61A0320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41">
            <a:extLst>
              <a:ext uri="{FF2B5EF4-FFF2-40B4-BE49-F238E27FC236}">
                <a16:creationId xmlns:a16="http://schemas.microsoft.com/office/drawing/2014/main" id="{78EE4878-7A27-4578-A79B-19AD073D8127}"/>
              </a:ext>
            </a:extLst>
          </p:cNvPr>
          <p:cNvGrpSpPr>
            <a:grpSpLocks/>
          </p:cNvGrpSpPr>
          <p:nvPr/>
        </p:nvGrpSpPr>
        <p:grpSpPr bwMode="auto">
          <a:xfrm>
            <a:off x="2488418" y="4818940"/>
            <a:ext cx="1800790" cy="1690687"/>
            <a:chOff x="555" y="2823"/>
            <a:chExt cx="973" cy="1065"/>
          </a:xfrm>
        </p:grpSpPr>
        <p:pic>
          <p:nvPicPr>
            <p:cNvPr id="15" name="Picture 42" descr="Picture2">
              <a:extLst>
                <a:ext uri="{FF2B5EF4-FFF2-40B4-BE49-F238E27FC236}">
                  <a16:creationId xmlns:a16="http://schemas.microsoft.com/office/drawing/2014/main" id="{1A215C4E-251A-4737-9878-204F6E56B7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Oval 43">
              <a:extLst>
                <a:ext uri="{FF2B5EF4-FFF2-40B4-BE49-F238E27FC236}">
                  <a16:creationId xmlns:a16="http://schemas.microsoft.com/office/drawing/2014/main" id="{1C507DF4-1297-4EBC-B270-3778852A016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Oval 44">
              <a:extLst>
                <a:ext uri="{FF2B5EF4-FFF2-40B4-BE49-F238E27FC236}">
                  <a16:creationId xmlns:a16="http://schemas.microsoft.com/office/drawing/2014/main" id="{D4F21E8B-1469-4C06-BE22-9E295F05D21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alpha val="85001"/>
                  </a:srgbClr>
                </a:gs>
                <a:gs pos="100000">
                  <a:srgbClr val="009999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45">
              <a:extLst>
                <a:ext uri="{FF2B5EF4-FFF2-40B4-BE49-F238E27FC236}">
                  <a16:creationId xmlns:a16="http://schemas.microsoft.com/office/drawing/2014/main" id="{CBE055F4-51E5-46D1-B3B4-488EB1EE21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9" name="Picture 46" descr="Picture1">
              <a:extLst>
                <a:ext uri="{FF2B5EF4-FFF2-40B4-BE49-F238E27FC236}">
                  <a16:creationId xmlns:a16="http://schemas.microsoft.com/office/drawing/2014/main" id="{A408DE7F-7B7B-462A-A323-7E4029DC44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55">
            <a:extLst>
              <a:ext uri="{FF2B5EF4-FFF2-40B4-BE49-F238E27FC236}">
                <a16:creationId xmlns:a16="http://schemas.microsoft.com/office/drawing/2014/main" id="{26D9C6EF-C3D6-4947-A5BB-322BBEC38987}"/>
              </a:ext>
            </a:extLst>
          </p:cNvPr>
          <p:cNvGrpSpPr>
            <a:grpSpLocks/>
          </p:cNvGrpSpPr>
          <p:nvPr/>
        </p:nvGrpSpPr>
        <p:grpSpPr bwMode="auto">
          <a:xfrm>
            <a:off x="6626728" y="4912239"/>
            <a:ext cx="1855532" cy="1690687"/>
            <a:chOff x="555" y="2823"/>
            <a:chExt cx="973" cy="1065"/>
          </a:xfrm>
        </p:grpSpPr>
        <p:pic>
          <p:nvPicPr>
            <p:cNvPr id="21" name="Picture 56" descr="Picture2">
              <a:extLst>
                <a:ext uri="{FF2B5EF4-FFF2-40B4-BE49-F238E27FC236}">
                  <a16:creationId xmlns:a16="http://schemas.microsoft.com/office/drawing/2014/main" id="{1FD39A2B-8F3F-4647-972D-56F1D1D582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Oval 57">
              <a:extLst>
                <a:ext uri="{FF2B5EF4-FFF2-40B4-BE49-F238E27FC236}">
                  <a16:creationId xmlns:a16="http://schemas.microsoft.com/office/drawing/2014/main" id="{911DBEB8-68D6-4C34-A675-9069F4F035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7E0D91"/>
                </a:gs>
                <a:gs pos="100000">
                  <a:srgbClr val="7E0D91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Oval 58">
              <a:extLst>
                <a:ext uri="{FF2B5EF4-FFF2-40B4-BE49-F238E27FC236}">
                  <a16:creationId xmlns:a16="http://schemas.microsoft.com/office/drawing/2014/main" id="{2F7E14A4-9EE8-4CC9-B977-EE50DD78F5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7E0D91">
                    <a:alpha val="85001"/>
                  </a:srgbClr>
                </a:gs>
                <a:gs pos="100000">
                  <a:srgbClr val="7E0D91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Oval 59">
              <a:extLst>
                <a:ext uri="{FF2B5EF4-FFF2-40B4-BE49-F238E27FC236}">
                  <a16:creationId xmlns:a16="http://schemas.microsoft.com/office/drawing/2014/main" id="{77C48CCE-470A-46DB-85C6-31E1182BA07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7E0D91"/>
                </a:gs>
                <a:gs pos="100000">
                  <a:srgbClr val="7E0D91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5" name="Picture 60" descr="Picture1">
              <a:extLst>
                <a:ext uri="{FF2B5EF4-FFF2-40B4-BE49-F238E27FC236}">
                  <a16:creationId xmlns:a16="http://schemas.microsoft.com/office/drawing/2014/main" id="{62629D7B-F8A1-4789-8CFF-6D8111ED0B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48">
            <a:extLst>
              <a:ext uri="{FF2B5EF4-FFF2-40B4-BE49-F238E27FC236}">
                <a16:creationId xmlns:a16="http://schemas.microsoft.com/office/drawing/2014/main" id="{00FAB973-DBF9-46C3-944C-189381F73B91}"/>
              </a:ext>
            </a:extLst>
          </p:cNvPr>
          <p:cNvGrpSpPr>
            <a:grpSpLocks/>
          </p:cNvGrpSpPr>
          <p:nvPr/>
        </p:nvGrpSpPr>
        <p:grpSpPr bwMode="auto">
          <a:xfrm>
            <a:off x="4643925" y="4891966"/>
            <a:ext cx="1909807" cy="1690687"/>
            <a:chOff x="555" y="2823"/>
            <a:chExt cx="973" cy="1065"/>
          </a:xfrm>
        </p:grpSpPr>
        <p:pic>
          <p:nvPicPr>
            <p:cNvPr id="36" name="Picture 49" descr="Picture2">
              <a:extLst>
                <a:ext uri="{FF2B5EF4-FFF2-40B4-BE49-F238E27FC236}">
                  <a16:creationId xmlns:a16="http://schemas.microsoft.com/office/drawing/2014/main" id="{522DB6F9-CB34-41F1-8293-AD804C2CB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Oval 50">
              <a:extLst>
                <a:ext uri="{FF2B5EF4-FFF2-40B4-BE49-F238E27FC236}">
                  <a16:creationId xmlns:a16="http://schemas.microsoft.com/office/drawing/2014/main" id="{9C378BC9-7A75-4E86-B8C8-337A1AEB9A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3399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Oval 51">
              <a:extLst>
                <a:ext uri="{FF2B5EF4-FFF2-40B4-BE49-F238E27FC236}">
                  <a16:creationId xmlns:a16="http://schemas.microsoft.com/office/drawing/2014/main" id="{FE4CC3CD-A445-4DBF-8F68-B249771FCF4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003399">
                    <a:alpha val="85001"/>
                  </a:srgbClr>
                </a:gs>
                <a:gs pos="100000">
                  <a:srgbClr val="003399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Oval 52">
              <a:extLst>
                <a:ext uri="{FF2B5EF4-FFF2-40B4-BE49-F238E27FC236}">
                  <a16:creationId xmlns:a16="http://schemas.microsoft.com/office/drawing/2014/main" id="{777BA4EE-10CC-4370-8771-EB4817C9F50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3399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0" name="Picture 53" descr="Picture1">
              <a:extLst>
                <a:ext uri="{FF2B5EF4-FFF2-40B4-BE49-F238E27FC236}">
                  <a16:creationId xmlns:a16="http://schemas.microsoft.com/office/drawing/2014/main" id="{B8627990-57C6-4779-A776-24AE7B3DAE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23A5EE8-1F9A-497F-AD38-EAA2FC61209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t="48" b="1"/>
          <a:stretch/>
        </p:blipFill>
        <p:spPr>
          <a:xfrm>
            <a:off x="1267525" y="275347"/>
            <a:ext cx="6811073" cy="4347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4737C9-755F-4840-B1E3-983BA1AEEA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3" y="5117165"/>
            <a:ext cx="1780656" cy="129794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BC1ECE2-FAF1-4B4E-8782-634AF2F25D6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563" y="5171756"/>
            <a:ext cx="1780656" cy="129794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0EC51C4-44A0-4389-957B-393A9F631B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885" y="5261182"/>
            <a:ext cx="1780656" cy="1297947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89C1720-2E3E-46C3-8C5D-39CD7BB191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25" y="5221102"/>
            <a:ext cx="1780656" cy="129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2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1688" y="2030136"/>
            <a:ext cx="5327009" cy="1124125"/>
          </a:xfrm>
        </p:spPr>
        <p:txBody>
          <a:bodyPr>
            <a:noAutofit/>
          </a:bodyPr>
          <a:lstStyle/>
          <a:p>
            <a:endParaRPr lang="ru-RU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8" name="Group 34">
            <a:extLst>
              <a:ext uri="{FF2B5EF4-FFF2-40B4-BE49-F238E27FC236}">
                <a16:creationId xmlns:a16="http://schemas.microsoft.com/office/drawing/2014/main" id="{A48422AC-0D19-4DDC-BE5F-350563086F7B}"/>
              </a:ext>
            </a:extLst>
          </p:cNvPr>
          <p:cNvGrpSpPr>
            <a:grpSpLocks/>
          </p:cNvGrpSpPr>
          <p:nvPr/>
        </p:nvGrpSpPr>
        <p:grpSpPr bwMode="auto">
          <a:xfrm>
            <a:off x="452766" y="4818940"/>
            <a:ext cx="1758355" cy="1690687"/>
            <a:chOff x="555" y="2823"/>
            <a:chExt cx="973" cy="1065"/>
          </a:xfrm>
        </p:grpSpPr>
        <p:pic>
          <p:nvPicPr>
            <p:cNvPr id="9" name="Picture 35" descr="Picture2">
              <a:extLst>
                <a:ext uri="{FF2B5EF4-FFF2-40B4-BE49-F238E27FC236}">
                  <a16:creationId xmlns:a16="http://schemas.microsoft.com/office/drawing/2014/main" id="{2100F9B0-E5DB-4A48-8CBF-8B18D20C65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36">
              <a:extLst>
                <a:ext uri="{FF2B5EF4-FFF2-40B4-BE49-F238E27FC236}">
                  <a16:creationId xmlns:a16="http://schemas.microsoft.com/office/drawing/2014/main" id="{6F871011-364B-4D65-8917-1744EF20F0E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6666FF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Oval 37">
              <a:extLst>
                <a:ext uri="{FF2B5EF4-FFF2-40B4-BE49-F238E27FC236}">
                  <a16:creationId xmlns:a16="http://schemas.microsoft.com/office/drawing/2014/main" id="{3413071E-021C-42CF-851D-492BB19156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6666FF">
                    <a:alpha val="85001"/>
                  </a:srgbClr>
                </a:gs>
                <a:gs pos="100000">
                  <a:srgbClr val="6666FF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Oval 38">
              <a:extLst>
                <a:ext uri="{FF2B5EF4-FFF2-40B4-BE49-F238E27FC236}">
                  <a16:creationId xmlns:a16="http://schemas.microsoft.com/office/drawing/2014/main" id="{96536133-7964-4E67-908E-771B046D17B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6666FF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3" name="Picture 39" descr="Picture1">
              <a:extLst>
                <a:ext uri="{FF2B5EF4-FFF2-40B4-BE49-F238E27FC236}">
                  <a16:creationId xmlns:a16="http://schemas.microsoft.com/office/drawing/2014/main" id="{4B43F27A-C627-418D-B465-27F61A0320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41">
            <a:extLst>
              <a:ext uri="{FF2B5EF4-FFF2-40B4-BE49-F238E27FC236}">
                <a16:creationId xmlns:a16="http://schemas.microsoft.com/office/drawing/2014/main" id="{78EE4878-7A27-4578-A79B-19AD073D8127}"/>
              </a:ext>
            </a:extLst>
          </p:cNvPr>
          <p:cNvGrpSpPr>
            <a:grpSpLocks/>
          </p:cNvGrpSpPr>
          <p:nvPr/>
        </p:nvGrpSpPr>
        <p:grpSpPr bwMode="auto">
          <a:xfrm>
            <a:off x="2465797" y="4818940"/>
            <a:ext cx="1800790" cy="1690687"/>
            <a:chOff x="555" y="2823"/>
            <a:chExt cx="973" cy="1065"/>
          </a:xfrm>
        </p:grpSpPr>
        <p:pic>
          <p:nvPicPr>
            <p:cNvPr id="15" name="Picture 42" descr="Picture2">
              <a:extLst>
                <a:ext uri="{FF2B5EF4-FFF2-40B4-BE49-F238E27FC236}">
                  <a16:creationId xmlns:a16="http://schemas.microsoft.com/office/drawing/2014/main" id="{1A215C4E-251A-4737-9878-204F6E56B7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Oval 43">
              <a:extLst>
                <a:ext uri="{FF2B5EF4-FFF2-40B4-BE49-F238E27FC236}">
                  <a16:creationId xmlns:a16="http://schemas.microsoft.com/office/drawing/2014/main" id="{1C507DF4-1297-4EBC-B270-3778852A016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Oval 44">
              <a:extLst>
                <a:ext uri="{FF2B5EF4-FFF2-40B4-BE49-F238E27FC236}">
                  <a16:creationId xmlns:a16="http://schemas.microsoft.com/office/drawing/2014/main" id="{D4F21E8B-1469-4C06-BE22-9E295F05D21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alpha val="85001"/>
                  </a:srgbClr>
                </a:gs>
                <a:gs pos="100000">
                  <a:srgbClr val="009999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45">
              <a:extLst>
                <a:ext uri="{FF2B5EF4-FFF2-40B4-BE49-F238E27FC236}">
                  <a16:creationId xmlns:a16="http://schemas.microsoft.com/office/drawing/2014/main" id="{CBE055F4-51E5-46D1-B3B4-488EB1EE21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9" name="Picture 46" descr="Picture1">
              <a:extLst>
                <a:ext uri="{FF2B5EF4-FFF2-40B4-BE49-F238E27FC236}">
                  <a16:creationId xmlns:a16="http://schemas.microsoft.com/office/drawing/2014/main" id="{A408DE7F-7B7B-462A-A323-7E4029DC44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55">
            <a:extLst>
              <a:ext uri="{FF2B5EF4-FFF2-40B4-BE49-F238E27FC236}">
                <a16:creationId xmlns:a16="http://schemas.microsoft.com/office/drawing/2014/main" id="{26D9C6EF-C3D6-4947-A5BB-322BBEC38987}"/>
              </a:ext>
            </a:extLst>
          </p:cNvPr>
          <p:cNvGrpSpPr>
            <a:grpSpLocks/>
          </p:cNvGrpSpPr>
          <p:nvPr/>
        </p:nvGrpSpPr>
        <p:grpSpPr bwMode="auto">
          <a:xfrm>
            <a:off x="6626728" y="4912239"/>
            <a:ext cx="1808442" cy="1690687"/>
            <a:chOff x="555" y="2823"/>
            <a:chExt cx="973" cy="1065"/>
          </a:xfrm>
        </p:grpSpPr>
        <p:pic>
          <p:nvPicPr>
            <p:cNvPr id="21" name="Picture 56" descr="Picture2">
              <a:extLst>
                <a:ext uri="{FF2B5EF4-FFF2-40B4-BE49-F238E27FC236}">
                  <a16:creationId xmlns:a16="http://schemas.microsoft.com/office/drawing/2014/main" id="{1FD39A2B-8F3F-4647-972D-56F1D1D582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Oval 57">
              <a:extLst>
                <a:ext uri="{FF2B5EF4-FFF2-40B4-BE49-F238E27FC236}">
                  <a16:creationId xmlns:a16="http://schemas.microsoft.com/office/drawing/2014/main" id="{911DBEB8-68D6-4C34-A675-9069F4F035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7E0D91"/>
                </a:gs>
                <a:gs pos="100000">
                  <a:srgbClr val="7E0D91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Oval 58">
              <a:extLst>
                <a:ext uri="{FF2B5EF4-FFF2-40B4-BE49-F238E27FC236}">
                  <a16:creationId xmlns:a16="http://schemas.microsoft.com/office/drawing/2014/main" id="{2F7E14A4-9EE8-4CC9-B977-EE50DD78F5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7E0D91">
                    <a:alpha val="85001"/>
                  </a:srgbClr>
                </a:gs>
                <a:gs pos="100000">
                  <a:srgbClr val="7E0D91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Oval 59">
              <a:extLst>
                <a:ext uri="{FF2B5EF4-FFF2-40B4-BE49-F238E27FC236}">
                  <a16:creationId xmlns:a16="http://schemas.microsoft.com/office/drawing/2014/main" id="{77C48CCE-470A-46DB-85C6-31E1182BA07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7E0D91"/>
                </a:gs>
                <a:gs pos="100000">
                  <a:srgbClr val="7E0D91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5" name="Picture 60" descr="Picture1">
              <a:extLst>
                <a:ext uri="{FF2B5EF4-FFF2-40B4-BE49-F238E27FC236}">
                  <a16:creationId xmlns:a16="http://schemas.microsoft.com/office/drawing/2014/main" id="{62629D7B-F8A1-4789-8CFF-6D8111ED0B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48">
            <a:extLst>
              <a:ext uri="{FF2B5EF4-FFF2-40B4-BE49-F238E27FC236}">
                <a16:creationId xmlns:a16="http://schemas.microsoft.com/office/drawing/2014/main" id="{00FAB973-DBF9-46C3-944C-189381F73B91}"/>
              </a:ext>
            </a:extLst>
          </p:cNvPr>
          <p:cNvGrpSpPr>
            <a:grpSpLocks/>
          </p:cNvGrpSpPr>
          <p:nvPr/>
        </p:nvGrpSpPr>
        <p:grpSpPr bwMode="auto">
          <a:xfrm>
            <a:off x="4643926" y="4891966"/>
            <a:ext cx="1759962" cy="1690687"/>
            <a:chOff x="555" y="2823"/>
            <a:chExt cx="973" cy="1065"/>
          </a:xfrm>
        </p:grpSpPr>
        <p:pic>
          <p:nvPicPr>
            <p:cNvPr id="36" name="Picture 49" descr="Picture2">
              <a:extLst>
                <a:ext uri="{FF2B5EF4-FFF2-40B4-BE49-F238E27FC236}">
                  <a16:creationId xmlns:a16="http://schemas.microsoft.com/office/drawing/2014/main" id="{522DB6F9-CB34-41F1-8293-AD804C2CB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Oval 50">
              <a:extLst>
                <a:ext uri="{FF2B5EF4-FFF2-40B4-BE49-F238E27FC236}">
                  <a16:creationId xmlns:a16="http://schemas.microsoft.com/office/drawing/2014/main" id="{9C378BC9-7A75-4E86-B8C8-337A1AEB9A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3399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Oval 51">
              <a:extLst>
                <a:ext uri="{FF2B5EF4-FFF2-40B4-BE49-F238E27FC236}">
                  <a16:creationId xmlns:a16="http://schemas.microsoft.com/office/drawing/2014/main" id="{FE4CC3CD-A445-4DBF-8F68-B249771FCF4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003399">
                    <a:alpha val="85001"/>
                  </a:srgbClr>
                </a:gs>
                <a:gs pos="100000">
                  <a:srgbClr val="003399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Oval 52">
              <a:extLst>
                <a:ext uri="{FF2B5EF4-FFF2-40B4-BE49-F238E27FC236}">
                  <a16:creationId xmlns:a16="http://schemas.microsoft.com/office/drawing/2014/main" id="{777BA4EE-10CC-4370-8771-EB4817C9F50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3399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0" name="Picture 53" descr="Picture1">
              <a:extLst>
                <a:ext uri="{FF2B5EF4-FFF2-40B4-BE49-F238E27FC236}">
                  <a16:creationId xmlns:a16="http://schemas.microsoft.com/office/drawing/2014/main" id="{B8627990-57C6-4779-A776-24AE7B3DAE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21BB8F-0C6C-4F46-B046-DFE794056C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02" y="318849"/>
            <a:ext cx="7013196" cy="4384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6DF3D7F-5032-496D-B9C1-6BCA95B8C9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14" b="91638" l="5753" r="92055">
                        <a14:foregroundMark x1="52329" y1="9930" x2="52329" y2="9930"/>
                        <a14:foregroundMark x1="41096" y1="8362" x2="41096" y2="8362"/>
                        <a14:foregroundMark x1="84110" y1="56098" x2="84110" y2="56098"/>
                        <a14:foregroundMark x1="10137" y1="46864" x2="10137" y2="46864"/>
                        <a14:foregroundMark x1="12877" y1="53136" x2="12877" y2="53136"/>
                        <a14:foregroundMark x1="23288" y1="56098" x2="23288" y2="56098"/>
                        <a14:foregroundMark x1="38356" y1="91638" x2="38356" y2="91638"/>
                        <a14:foregroundMark x1="92055" y1="70906" x2="92055" y2="70906"/>
                        <a14:foregroundMark x1="8219" y1="52439" x2="8219" y2="52439"/>
                        <a14:foregroundMark x1="5753" y1="57491" x2="5753" y2="57491"/>
                        <a14:foregroundMark x1="87671" y1="35366" x2="87671" y2="35366"/>
                        <a14:foregroundMark x1="83288" y1="84495" x2="83288" y2="84495"/>
                        <a14:foregroundMark x1="88767" y1="75261" x2="88767" y2="75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45" y="5026145"/>
            <a:ext cx="950548" cy="118027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5BD909A-7BDE-4E53-892F-0130193F2D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14" b="91638" l="5753" r="92055">
                        <a14:foregroundMark x1="52329" y1="9930" x2="52329" y2="9930"/>
                        <a14:foregroundMark x1="41096" y1="8362" x2="41096" y2="8362"/>
                        <a14:foregroundMark x1="84110" y1="56098" x2="84110" y2="56098"/>
                        <a14:foregroundMark x1="10137" y1="46864" x2="10137" y2="46864"/>
                        <a14:foregroundMark x1="12877" y1="53136" x2="12877" y2="53136"/>
                        <a14:foregroundMark x1="23288" y1="56098" x2="23288" y2="56098"/>
                        <a14:foregroundMark x1="38356" y1="91638" x2="38356" y2="91638"/>
                        <a14:foregroundMark x1="92055" y1="70906" x2="92055" y2="70906"/>
                        <a14:foregroundMark x1="8219" y1="52439" x2="8219" y2="52439"/>
                        <a14:foregroundMark x1="5753" y1="57491" x2="5753" y2="57491"/>
                        <a14:foregroundMark x1="87671" y1="35366" x2="87671" y2="35366"/>
                        <a14:foregroundMark x1="83288" y1="84495" x2="83288" y2="84495"/>
                        <a14:foregroundMark x1="88767" y1="75261" x2="88767" y2="75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143" y="4994004"/>
            <a:ext cx="950548" cy="118027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72288D0-9B65-425E-9CE6-9E9654EB9E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14" b="91638" l="5753" r="92055">
                        <a14:foregroundMark x1="52329" y1="9930" x2="52329" y2="9930"/>
                        <a14:foregroundMark x1="41096" y1="8362" x2="41096" y2="8362"/>
                        <a14:foregroundMark x1="84110" y1="56098" x2="84110" y2="56098"/>
                        <a14:foregroundMark x1="10137" y1="46864" x2="10137" y2="46864"/>
                        <a14:foregroundMark x1="12877" y1="53136" x2="12877" y2="53136"/>
                        <a14:foregroundMark x1="23288" y1="56098" x2="23288" y2="56098"/>
                        <a14:foregroundMark x1="38356" y1="91638" x2="38356" y2="91638"/>
                        <a14:foregroundMark x1="92055" y1="70906" x2="92055" y2="70906"/>
                        <a14:foregroundMark x1="8219" y1="52439" x2="8219" y2="52439"/>
                        <a14:foregroundMark x1="5753" y1="57491" x2="5753" y2="57491"/>
                        <a14:foregroundMark x1="87671" y1="35366" x2="87671" y2="35366"/>
                        <a14:foregroundMark x1="83288" y1="84495" x2="83288" y2="84495"/>
                        <a14:foregroundMark x1="88767" y1="75261" x2="88767" y2="75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865" y="5060992"/>
            <a:ext cx="950548" cy="118027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7603EB84-6650-4545-AB75-EEE2B192B5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14" b="91638" l="5753" r="92055">
                        <a14:foregroundMark x1="52329" y1="9930" x2="52329" y2="9930"/>
                        <a14:foregroundMark x1="41096" y1="8362" x2="41096" y2="8362"/>
                        <a14:foregroundMark x1="84110" y1="56098" x2="84110" y2="56098"/>
                        <a14:foregroundMark x1="10137" y1="46864" x2="10137" y2="46864"/>
                        <a14:foregroundMark x1="12877" y1="53136" x2="12877" y2="53136"/>
                        <a14:foregroundMark x1="23288" y1="56098" x2="23288" y2="56098"/>
                        <a14:foregroundMark x1="38356" y1="91638" x2="38356" y2="91638"/>
                        <a14:foregroundMark x1="92055" y1="70906" x2="92055" y2="70906"/>
                        <a14:foregroundMark x1="8219" y1="52439" x2="8219" y2="52439"/>
                        <a14:foregroundMark x1="5753" y1="57491" x2="5753" y2="57491"/>
                        <a14:foregroundMark x1="87671" y1="35366" x2="87671" y2="35366"/>
                        <a14:foregroundMark x1="83288" y1="84495" x2="83288" y2="84495"/>
                        <a14:foregroundMark x1="88767" y1="75261" x2="88767" y2="75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848" y="5119443"/>
            <a:ext cx="950548" cy="118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4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1688" y="2030136"/>
            <a:ext cx="5327009" cy="1124125"/>
          </a:xfrm>
        </p:spPr>
        <p:txBody>
          <a:bodyPr>
            <a:noAutofit/>
          </a:bodyPr>
          <a:lstStyle/>
          <a:p>
            <a:endParaRPr lang="ru-RU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8" name="Group 34">
            <a:extLst>
              <a:ext uri="{FF2B5EF4-FFF2-40B4-BE49-F238E27FC236}">
                <a16:creationId xmlns:a16="http://schemas.microsoft.com/office/drawing/2014/main" id="{A48422AC-0D19-4DDC-BE5F-350563086F7B}"/>
              </a:ext>
            </a:extLst>
          </p:cNvPr>
          <p:cNvGrpSpPr>
            <a:grpSpLocks/>
          </p:cNvGrpSpPr>
          <p:nvPr/>
        </p:nvGrpSpPr>
        <p:grpSpPr bwMode="auto">
          <a:xfrm>
            <a:off x="1022233" y="4859715"/>
            <a:ext cx="1758355" cy="1690687"/>
            <a:chOff x="555" y="2823"/>
            <a:chExt cx="973" cy="1065"/>
          </a:xfrm>
        </p:grpSpPr>
        <p:pic>
          <p:nvPicPr>
            <p:cNvPr id="9" name="Picture 35" descr="Picture2">
              <a:extLst>
                <a:ext uri="{FF2B5EF4-FFF2-40B4-BE49-F238E27FC236}">
                  <a16:creationId xmlns:a16="http://schemas.microsoft.com/office/drawing/2014/main" id="{2100F9B0-E5DB-4A48-8CBF-8B18D20C65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36">
              <a:extLst>
                <a:ext uri="{FF2B5EF4-FFF2-40B4-BE49-F238E27FC236}">
                  <a16:creationId xmlns:a16="http://schemas.microsoft.com/office/drawing/2014/main" id="{6F871011-364B-4D65-8917-1744EF20F0E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6666FF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Oval 37">
              <a:extLst>
                <a:ext uri="{FF2B5EF4-FFF2-40B4-BE49-F238E27FC236}">
                  <a16:creationId xmlns:a16="http://schemas.microsoft.com/office/drawing/2014/main" id="{3413071E-021C-42CF-851D-492BB19156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6666FF">
                    <a:alpha val="85001"/>
                  </a:srgbClr>
                </a:gs>
                <a:gs pos="100000">
                  <a:srgbClr val="6666FF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Oval 38">
              <a:extLst>
                <a:ext uri="{FF2B5EF4-FFF2-40B4-BE49-F238E27FC236}">
                  <a16:creationId xmlns:a16="http://schemas.microsoft.com/office/drawing/2014/main" id="{96536133-7964-4E67-908E-771B046D17B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6666FF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3" name="Picture 39" descr="Picture1">
              <a:extLst>
                <a:ext uri="{FF2B5EF4-FFF2-40B4-BE49-F238E27FC236}">
                  <a16:creationId xmlns:a16="http://schemas.microsoft.com/office/drawing/2014/main" id="{4B43F27A-C627-418D-B465-27F61A0320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41">
            <a:extLst>
              <a:ext uri="{FF2B5EF4-FFF2-40B4-BE49-F238E27FC236}">
                <a16:creationId xmlns:a16="http://schemas.microsoft.com/office/drawing/2014/main" id="{78EE4878-7A27-4578-A79B-19AD073D8127}"/>
              </a:ext>
            </a:extLst>
          </p:cNvPr>
          <p:cNvGrpSpPr>
            <a:grpSpLocks/>
          </p:cNvGrpSpPr>
          <p:nvPr/>
        </p:nvGrpSpPr>
        <p:grpSpPr bwMode="auto">
          <a:xfrm>
            <a:off x="3527843" y="4887263"/>
            <a:ext cx="1800790" cy="1690687"/>
            <a:chOff x="555" y="2823"/>
            <a:chExt cx="973" cy="1065"/>
          </a:xfrm>
        </p:grpSpPr>
        <p:pic>
          <p:nvPicPr>
            <p:cNvPr id="15" name="Picture 42" descr="Picture2">
              <a:extLst>
                <a:ext uri="{FF2B5EF4-FFF2-40B4-BE49-F238E27FC236}">
                  <a16:creationId xmlns:a16="http://schemas.microsoft.com/office/drawing/2014/main" id="{1A215C4E-251A-4737-9878-204F6E56B7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Oval 43">
              <a:extLst>
                <a:ext uri="{FF2B5EF4-FFF2-40B4-BE49-F238E27FC236}">
                  <a16:creationId xmlns:a16="http://schemas.microsoft.com/office/drawing/2014/main" id="{1C507DF4-1297-4EBC-B270-3778852A016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Oval 44">
              <a:extLst>
                <a:ext uri="{FF2B5EF4-FFF2-40B4-BE49-F238E27FC236}">
                  <a16:creationId xmlns:a16="http://schemas.microsoft.com/office/drawing/2014/main" id="{D4F21E8B-1469-4C06-BE22-9E295F05D21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alpha val="85001"/>
                  </a:srgbClr>
                </a:gs>
                <a:gs pos="100000">
                  <a:srgbClr val="009999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45">
              <a:extLst>
                <a:ext uri="{FF2B5EF4-FFF2-40B4-BE49-F238E27FC236}">
                  <a16:creationId xmlns:a16="http://schemas.microsoft.com/office/drawing/2014/main" id="{CBE055F4-51E5-46D1-B3B4-488EB1EE21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9" name="Picture 46" descr="Picture1">
              <a:extLst>
                <a:ext uri="{FF2B5EF4-FFF2-40B4-BE49-F238E27FC236}">
                  <a16:creationId xmlns:a16="http://schemas.microsoft.com/office/drawing/2014/main" id="{A408DE7F-7B7B-462A-A323-7E4029DC44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55">
            <a:extLst>
              <a:ext uri="{FF2B5EF4-FFF2-40B4-BE49-F238E27FC236}">
                <a16:creationId xmlns:a16="http://schemas.microsoft.com/office/drawing/2014/main" id="{26D9C6EF-C3D6-4947-A5BB-322BBEC38987}"/>
              </a:ext>
            </a:extLst>
          </p:cNvPr>
          <p:cNvGrpSpPr>
            <a:grpSpLocks/>
          </p:cNvGrpSpPr>
          <p:nvPr/>
        </p:nvGrpSpPr>
        <p:grpSpPr bwMode="auto">
          <a:xfrm>
            <a:off x="5978550" y="4923775"/>
            <a:ext cx="1808442" cy="1690687"/>
            <a:chOff x="555" y="2823"/>
            <a:chExt cx="973" cy="1065"/>
          </a:xfrm>
        </p:grpSpPr>
        <p:pic>
          <p:nvPicPr>
            <p:cNvPr id="21" name="Picture 56" descr="Picture2">
              <a:extLst>
                <a:ext uri="{FF2B5EF4-FFF2-40B4-BE49-F238E27FC236}">
                  <a16:creationId xmlns:a16="http://schemas.microsoft.com/office/drawing/2014/main" id="{1FD39A2B-8F3F-4647-972D-56F1D1D582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Oval 57">
              <a:extLst>
                <a:ext uri="{FF2B5EF4-FFF2-40B4-BE49-F238E27FC236}">
                  <a16:creationId xmlns:a16="http://schemas.microsoft.com/office/drawing/2014/main" id="{911DBEB8-68D6-4C34-A675-9069F4F035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7E0D91"/>
                </a:gs>
                <a:gs pos="100000">
                  <a:srgbClr val="7E0D91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Oval 58">
              <a:extLst>
                <a:ext uri="{FF2B5EF4-FFF2-40B4-BE49-F238E27FC236}">
                  <a16:creationId xmlns:a16="http://schemas.microsoft.com/office/drawing/2014/main" id="{2F7E14A4-9EE8-4CC9-B977-EE50DD78F5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7E0D91">
                    <a:alpha val="85001"/>
                  </a:srgbClr>
                </a:gs>
                <a:gs pos="100000">
                  <a:srgbClr val="7E0D91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Oval 59">
              <a:extLst>
                <a:ext uri="{FF2B5EF4-FFF2-40B4-BE49-F238E27FC236}">
                  <a16:creationId xmlns:a16="http://schemas.microsoft.com/office/drawing/2014/main" id="{77C48CCE-470A-46DB-85C6-31E1182BA07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7E0D91"/>
                </a:gs>
                <a:gs pos="100000">
                  <a:srgbClr val="7E0D91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5" name="Picture 60" descr="Picture1">
              <a:extLst>
                <a:ext uri="{FF2B5EF4-FFF2-40B4-BE49-F238E27FC236}">
                  <a16:creationId xmlns:a16="http://schemas.microsoft.com/office/drawing/2014/main" id="{62629D7B-F8A1-4789-8CFF-6D8111ED0B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370AB1-33C0-468F-AFF0-74032A50FA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6" y="324682"/>
            <a:ext cx="6971251" cy="4384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84AC823-2A36-4F61-A345-CCA2C7A400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622" y="5138808"/>
            <a:ext cx="995669" cy="99566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D6ABD7B-9982-4613-BF3C-40F2328F3A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07" y="5156542"/>
            <a:ext cx="995669" cy="99566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3A78321-370F-473E-A817-CADB99862D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517" y="5182383"/>
            <a:ext cx="995669" cy="99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9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1688" y="2030136"/>
            <a:ext cx="5327009" cy="1124125"/>
          </a:xfrm>
        </p:spPr>
        <p:txBody>
          <a:bodyPr>
            <a:noAutofit/>
          </a:bodyPr>
          <a:lstStyle/>
          <a:p>
            <a:endParaRPr lang="ru-RU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8" name="Group 34">
            <a:extLst>
              <a:ext uri="{FF2B5EF4-FFF2-40B4-BE49-F238E27FC236}">
                <a16:creationId xmlns:a16="http://schemas.microsoft.com/office/drawing/2014/main" id="{A48422AC-0D19-4DDC-BE5F-350563086F7B}"/>
              </a:ext>
            </a:extLst>
          </p:cNvPr>
          <p:cNvGrpSpPr>
            <a:grpSpLocks/>
          </p:cNvGrpSpPr>
          <p:nvPr/>
        </p:nvGrpSpPr>
        <p:grpSpPr bwMode="auto">
          <a:xfrm>
            <a:off x="428206" y="4980876"/>
            <a:ext cx="1758355" cy="1690687"/>
            <a:chOff x="555" y="2823"/>
            <a:chExt cx="973" cy="1065"/>
          </a:xfrm>
        </p:grpSpPr>
        <p:pic>
          <p:nvPicPr>
            <p:cNvPr id="9" name="Picture 35" descr="Picture2">
              <a:extLst>
                <a:ext uri="{FF2B5EF4-FFF2-40B4-BE49-F238E27FC236}">
                  <a16:creationId xmlns:a16="http://schemas.microsoft.com/office/drawing/2014/main" id="{2100F9B0-E5DB-4A48-8CBF-8B18D20C65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36">
              <a:extLst>
                <a:ext uri="{FF2B5EF4-FFF2-40B4-BE49-F238E27FC236}">
                  <a16:creationId xmlns:a16="http://schemas.microsoft.com/office/drawing/2014/main" id="{6F871011-364B-4D65-8917-1744EF20F0E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6666FF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Oval 37">
              <a:extLst>
                <a:ext uri="{FF2B5EF4-FFF2-40B4-BE49-F238E27FC236}">
                  <a16:creationId xmlns:a16="http://schemas.microsoft.com/office/drawing/2014/main" id="{3413071E-021C-42CF-851D-492BB19156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6666FF">
                    <a:alpha val="85001"/>
                  </a:srgbClr>
                </a:gs>
                <a:gs pos="100000">
                  <a:srgbClr val="6666FF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Oval 38">
              <a:extLst>
                <a:ext uri="{FF2B5EF4-FFF2-40B4-BE49-F238E27FC236}">
                  <a16:creationId xmlns:a16="http://schemas.microsoft.com/office/drawing/2014/main" id="{96536133-7964-4E67-908E-771B046D17B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6666FF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3" name="Picture 39" descr="Picture1">
              <a:extLst>
                <a:ext uri="{FF2B5EF4-FFF2-40B4-BE49-F238E27FC236}">
                  <a16:creationId xmlns:a16="http://schemas.microsoft.com/office/drawing/2014/main" id="{4B43F27A-C627-418D-B465-27F61A0320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41">
            <a:extLst>
              <a:ext uri="{FF2B5EF4-FFF2-40B4-BE49-F238E27FC236}">
                <a16:creationId xmlns:a16="http://schemas.microsoft.com/office/drawing/2014/main" id="{78EE4878-7A27-4578-A79B-19AD073D8127}"/>
              </a:ext>
            </a:extLst>
          </p:cNvPr>
          <p:cNvGrpSpPr>
            <a:grpSpLocks/>
          </p:cNvGrpSpPr>
          <p:nvPr/>
        </p:nvGrpSpPr>
        <p:grpSpPr bwMode="auto">
          <a:xfrm>
            <a:off x="2485114" y="5012063"/>
            <a:ext cx="1800790" cy="1690687"/>
            <a:chOff x="555" y="2823"/>
            <a:chExt cx="973" cy="1065"/>
          </a:xfrm>
        </p:grpSpPr>
        <p:pic>
          <p:nvPicPr>
            <p:cNvPr id="15" name="Picture 42" descr="Picture2">
              <a:extLst>
                <a:ext uri="{FF2B5EF4-FFF2-40B4-BE49-F238E27FC236}">
                  <a16:creationId xmlns:a16="http://schemas.microsoft.com/office/drawing/2014/main" id="{1A215C4E-251A-4737-9878-204F6E56B7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Oval 43">
              <a:extLst>
                <a:ext uri="{FF2B5EF4-FFF2-40B4-BE49-F238E27FC236}">
                  <a16:creationId xmlns:a16="http://schemas.microsoft.com/office/drawing/2014/main" id="{1C507DF4-1297-4EBC-B270-3778852A016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Oval 44">
              <a:extLst>
                <a:ext uri="{FF2B5EF4-FFF2-40B4-BE49-F238E27FC236}">
                  <a16:creationId xmlns:a16="http://schemas.microsoft.com/office/drawing/2014/main" id="{D4F21E8B-1469-4C06-BE22-9E295F05D21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alpha val="85001"/>
                  </a:srgbClr>
                </a:gs>
                <a:gs pos="100000">
                  <a:srgbClr val="009999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45">
              <a:extLst>
                <a:ext uri="{FF2B5EF4-FFF2-40B4-BE49-F238E27FC236}">
                  <a16:creationId xmlns:a16="http://schemas.microsoft.com/office/drawing/2014/main" id="{CBE055F4-51E5-46D1-B3B4-488EB1EE21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9" name="Picture 46" descr="Picture1">
              <a:extLst>
                <a:ext uri="{FF2B5EF4-FFF2-40B4-BE49-F238E27FC236}">
                  <a16:creationId xmlns:a16="http://schemas.microsoft.com/office/drawing/2014/main" id="{A408DE7F-7B7B-462A-A323-7E4029DC44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55">
            <a:extLst>
              <a:ext uri="{FF2B5EF4-FFF2-40B4-BE49-F238E27FC236}">
                <a16:creationId xmlns:a16="http://schemas.microsoft.com/office/drawing/2014/main" id="{26D9C6EF-C3D6-4947-A5BB-322BBEC38987}"/>
              </a:ext>
            </a:extLst>
          </p:cNvPr>
          <p:cNvGrpSpPr>
            <a:grpSpLocks/>
          </p:cNvGrpSpPr>
          <p:nvPr/>
        </p:nvGrpSpPr>
        <p:grpSpPr bwMode="auto">
          <a:xfrm>
            <a:off x="6649224" y="4996975"/>
            <a:ext cx="1808442" cy="1690687"/>
            <a:chOff x="555" y="2823"/>
            <a:chExt cx="973" cy="1065"/>
          </a:xfrm>
        </p:grpSpPr>
        <p:pic>
          <p:nvPicPr>
            <p:cNvPr id="21" name="Picture 56" descr="Picture2">
              <a:extLst>
                <a:ext uri="{FF2B5EF4-FFF2-40B4-BE49-F238E27FC236}">
                  <a16:creationId xmlns:a16="http://schemas.microsoft.com/office/drawing/2014/main" id="{1FD39A2B-8F3F-4647-972D-56F1D1D582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Oval 57">
              <a:extLst>
                <a:ext uri="{FF2B5EF4-FFF2-40B4-BE49-F238E27FC236}">
                  <a16:creationId xmlns:a16="http://schemas.microsoft.com/office/drawing/2014/main" id="{911DBEB8-68D6-4C34-A675-9069F4F035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7E0D91"/>
                </a:gs>
                <a:gs pos="100000">
                  <a:srgbClr val="7E0D91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Oval 58">
              <a:extLst>
                <a:ext uri="{FF2B5EF4-FFF2-40B4-BE49-F238E27FC236}">
                  <a16:creationId xmlns:a16="http://schemas.microsoft.com/office/drawing/2014/main" id="{2F7E14A4-9EE8-4CC9-B977-EE50DD78F5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7E0D91">
                    <a:alpha val="85001"/>
                  </a:srgbClr>
                </a:gs>
                <a:gs pos="100000">
                  <a:srgbClr val="7E0D91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Oval 59">
              <a:extLst>
                <a:ext uri="{FF2B5EF4-FFF2-40B4-BE49-F238E27FC236}">
                  <a16:creationId xmlns:a16="http://schemas.microsoft.com/office/drawing/2014/main" id="{77C48CCE-470A-46DB-85C6-31E1182BA07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7E0D91"/>
                </a:gs>
                <a:gs pos="100000">
                  <a:srgbClr val="7E0D91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5" name="Picture 60" descr="Picture1">
              <a:extLst>
                <a:ext uri="{FF2B5EF4-FFF2-40B4-BE49-F238E27FC236}">
                  <a16:creationId xmlns:a16="http://schemas.microsoft.com/office/drawing/2014/main" id="{62629D7B-F8A1-4789-8CFF-6D8111ED0B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48">
            <a:extLst>
              <a:ext uri="{FF2B5EF4-FFF2-40B4-BE49-F238E27FC236}">
                <a16:creationId xmlns:a16="http://schemas.microsoft.com/office/drawing/2014/main" id="{00FAB973-DBF9-46C3-944C-189381F73B91}"/>
              </a:ext>
            </a:extLst>
          </p:cNvPr>
          <p:cNvGrpSpPr>
            <a:grpSpLocks/>
          </p:cNvGrpSpPr>
          <p:nvPr/>
        </p:nvGrpSpPr>
        <p:grpSpPr bwMode="auto">
          <a:xfrm>
            <a:off x="4673276" y="5037643"/>
            <a:ext cx="1759962" cy="1690687"/>
            <a:chOff x="555" y="2823"/>
            <a:chExt cx="973" cy="1065"/>
          </a:xfrm>
        </p:grpSpPr>
        <p:pic>
          <p:nvPicPr>
            <p:cNvPr id="36" name="Picture 49" descr="Picture2">
              <a:extLst>
                <a:ext uri="{FF2B5EF4-FFF2-40B4-BE49-F238E27FC236}">
                  <a16:creationId xmlns:a16="http://schemas.microsoft.com/office/drawing/2014/main" id="{522DB6F9-CB34-41F1-8293-AD804C2CB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Oval 50">
              <a:extLst>
                <a:ext uri="{FF2B5EF4-FFF2-40B4-BE49-F238E27FC236}">
                  <a16:creationId xmlns:a16="http://schemas.microsoft.com/office/drawing/2014/main" id="{9C378BC9-7A75-4E86-B8C8-337A1AEB9A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3399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Oval 51">
              <a:extLst>
                <a:ext uri="{FF2B5EF4-FFF2-40B4-BE49-F238E27FC236}">
                  <a16:creationId xmlns:a16="http://schemas.microsoft.com/office/drawing/2014/main" id="{FE4CC3CD-A445-4DBF-8F68-B249771FCF4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003399">
                    <a:alpha val="85001"/>
                  </a:srgbClr>
                </a:gs>
                <a:gs pos="100000">
                  <a:srgbClr val="003399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Oval 52">
              <a:extLst>
                <a:ext uri="{FF2B5EF4-FFF2-40B4-BE49-F238E27FC236}">
                  <a16:creationId xmlns:a16="http://schemas.microsoft.com/office/drawing/2014/main" id="{777BA4EE-10CC-4370-8771-EB4817C9F50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3399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0" name="Picture 53" descr="Picture1">
              <a:extLst>
                <a:ext uri="{FF2B5EF4-FFF2-40B4-BE49-F238E27FC236}">
                  <a16:creationId xmlns:a16="http://schemas.microsoft.com/office/drawing/2014/main" id="{B8627990-57C6-4779-A776-24AE7B3DAE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23B62E-AB13-4306-BA1F-006AA967DF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76" y="301057"/>
            <a:ext cx="6905647" cy="4555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94B9E49-86B2-4497-9F59-D0D69338F1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74" y="5191118"/>
            <a:ext cx="1117336" cy="118437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A61C004-9DBF-4D2E-A5AC-58DB0DE1DC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617" y="5209783"/>
            <a:ext cx="1117336" cy="118437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A5EACD8-21E4-453F-91B2-46FE997BC0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52" y="5247885"/>
            <a:ext cx="1117336" cy="118437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CB9CB69-6114-4BCB-ABCE-D23BDD342B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078" y="5217773"/>
            <a:ext cx="1117336" cy="11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5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1688" y="2030136"/>
            <a:ext cx="5327009" cy="1124125"/>
          </a:xfrm>
        </p:spPr>
        <p:txBody>
          <a:bodyPr>
            <a:noAutofit/>
          </a:bodyPr>
          <a:lstStyle/>
          <a:p>
            <a:endParaRPr lang="ru-RU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8" name="Group 34">
            <a:extLst>
              <a:ext uri="{FF2B5EF4-FFF2-40B4-BE49-F238E27FC236}">
                <a16:creationId xmlns:a16="http://schemas.microsoft.com/office/drawing/2014/main" id="{A48422AC-0D19-4DDC-BE5F-350563086F7B}"/>
              </a:ext>
            </a:extLst>
          </p:cNvPr>
          <p:cNvGrpSpPr>
            <a:grpSpLocks/>
          </p:cNvGrpSpPr>
          <p:nvPr/>
        </p:nvGrpSpPr>
        <p:grpSpPr bwMode="auto">
          <a:xfrm>
            <a:off x="1022233" y="4859715"/>
            <a:ext cx="1758355" cy="1690687"/>
            <a:chOff x="555" y="2823"/>
            <a:chExt cx="973" cy="1065"/>
          </a:xfrm>
        </p:grpSpPr>
        <p:pic>
          <p:nvPicPr>
            <p:cNvPr id="9" name="Picture 35" descr="Picture2">
              <a:extLst>
                <a:ext uri="{FF2B5EF4-FFF2-40B4-BE49-F238E27FC236}">
                  <a16:creationId xmlns:a16="http://schemas.microsoft.com/office/drawing/2014/main" id="{2100F9B0-E5DB-4A48-8CBF-8B18D20C65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36">
              <a:extLst>
                <a:ext uri="{FF2B5EF4-FFF2-40B4-BE49-F238E27FC236}">
                  <a16:creationId xmlns:a16="http://schemas.microsoft.com/office/drawing/2014/main" id="{6F871011-364B-4D65-8917-1744EF20F0E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6666FF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Oval 37">
              <a:extLst>
                <a:ext uri="{FF2B5EF4-FFF2-40B4-BE49-F238E27FC236}">
                  <a16:creationId xmlns:a16="http://schemas.microsoft.com/office/drawing/2014/main" id="{3413071E-021C-42CF-851D-492BB19156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6666FF">
                    <a:alpha val="85001"/>
                  </a:srgbClr>
                </a:gs>
                <a:gs pos="100000">
                  <a:srgbClr val="6666FF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Oval 38">
              <a:extLst>
                <a:ext uri="{FF2B5EF4-FFF2-40B4-BE49-F238E27FC236}">
                  <a16:creationId xmlns:a16="http://schemas.microsoft.com/office/drawing/2014/main" id="{96536133-7964-4E67-908E-771B046D17B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6666FF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3" name="Picture 39" descr="Picture1">
              <a:extLst>
                <a:ext uri="{FF2B5EF4-FFF2-40B4-BE49-F238E27FC236}">
                  <a16:creationId xmlns:a16="http://schemas.microsoft.com/office/drawing/2014/main" id="{4B43F27A-C627-418D-B465-27F61A0320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41">
            <a:extLst>
              <a:ext uri="{FF2B5EF4-FFF2-40B4-BE49-F238E27FC236}">
                <a16:creationId xmlns:a16="http://schemas.microsoft.com/office/drawing/2014/main" id="{78EE4878-7A27-4578-A79B-19AD073D8127}"/>
              </a:ext>
            </a:extLst>
          </p:cNvPr>
          <p:cNvGrpSpPr>
            <a:grpSpLocks/>
          </p:cNvGrpSpPr>
          <p:nvPr/>
        </p:nvGrpSpPr>
        <p:grpSpPr bwMode="auto">
          <a:xfrm>
            <a:off x="3527843" y="4887263"/>
            <a:ext cx="1800790" cy="1690687"/>
            <a:chOff x="555" y="2823"/>
            <a:chExt cx="973" cy="1065"/>
          </a:xfrm>
        </p:grpSpPr>
        <p:pic>
          <p:nvPicPr>
            <p:cNvPr id="15" name="Picture 42" descr="Picture2">
              <a:extLst>
                <a:ext uri="{FF2B5EF4-FFF2-40B4-BE49-F238E27FC236}">
                  <a16:creationId xmlns:a16="http://schemas.microsoft.com/office/drawing/2014/main" id="{1A215C4E-251A-4737-9878-204F6E56B7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Oval 43">
              <a:extLst>
                <a:ext uri="{FF2B5EF4-FFF2-40B4-BE49-F238E27FC236}">
                  <a16:creationId xmlns:a16="http://schemas.microsoft.com/office/drawing/2014/main" id="{1C507DF4-1297-4EBC-B270-3778852A016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Oval 44">
              <a:extLst>
                <a:ext uri="{FF2B5EF4-FFF2-40B4-BE49-F238E27FC236}">
                  <a16:creationId xmlns:a16="http://schemas.microsoft.com/office/drawing/2014/main" id="{D4F21E8B-1469-4C06-BE22-9E295F05D21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alpha val="85001"/>
                  </a:srgbClr>
                </a:gs>
                <a:gs pos="100000">
                  <a:srgbClr val="009999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45">
              <a:extLst>
                <a:ext uri="{FF2B5EF4-FFF2-40B4-BE49-F238E27FC236}">
                  <a16:creationId xmlns:a16="http://schemas.microsoft.com/office/drawing/2014/main" id="{CBE055F4-51E5-46D1-B3B4-488EB1EE21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9" name="Picture 46" descr="Picture1">
              <a:extLst>
                <a:ext uri="{FF2B5EF4-FFF2-40B4-BE49-F238E27FC236}">
                  <a16:creationId xmlns:a16="http://schemas.microsoft.com/office/drawing/2014/main" id="{A408DE7F-7B7B-462A-A323-7E4029DC44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55">
            <a:extLst>
              <a:ext uri="{FF2B5EF4-FFF2-40B4-BE49-F238E27FC236}">
                <a16:creationId xmlns:a16="http://schemas.microsoft.com/office/drawing/2014/main" id="{26D9C6EF-C3D6-4947-A5BB-322BBEC38987}"/>
              </a:ext>
            </a:extLst>
          </p:cNvPr>
          <p:cNvGrpSpPr>
            <a:grpSpLocks/>
          </p:cNvGrpSpPr>
          <p:nvPr/>
        </p:nvGrpSpPr>
        <p:grpSpPr bwMode="auto">
          <a:xfrm>
            <a:off x="5978550" y="4923775"/>
            <a:ext cx="1808442" cy="1690687"/>
            <a:chOff x="555" y="2823"/>
            <a:chExt cx="973" cy="1065"/>
          </a:xfrm>
        </p:grpSpPr>
        <p:pic>
          <p:nvPicPr>
            <p:cNvPr id="21" name="Picture 56" descr="Picture2">
              <a:extLst>
                <a:ext uri="{FF2B5EF4-FFF2-40B4-BE49-F238E27FC236}">
                  <a16:creationId xmlns:a16="http://schemas.microsoft.com/office/drawing/2014/main" id="{1FD39A2B-8F3F-4647-972D-56F1D1D582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Oval 57">
              <a:extLst>
                <a:ext uri="{FF2B5EF4-FFF2-40B4-BE49-F238E27FC236}">
                  <a16:creationId xmlns:a16="http://schemas.microsoft.com/office/drawing/2014/main" id="{911DBEB8-68D6-4C34-A675-9069F4F035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7E0D91"/>
                </a:gs>
                <a:gs pos="100000">
                  <a:srgbClr val="7E0D91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Oval 58">
              <a:extLst>
                <a:ext uri="{FF2B5EF4-FFF2-40B4-BE49-F238E27FC236}">
                  <a16:creationId xmlns:a16="http://schemas.microsoft.com/office/drawing/2014/main" id="{2F7E14A4-9EE8-4CC9-B977-EE50DD78F5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7E0D91">
                    <a:alpha val="85001"/>
                  </a:srgbClr>
                </a:gs>
                <a:gs pos="100000">
                  <a:srgbClr val="7E0D91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Oval 59">
              <a:extLst>
                <a:ext uri="{FF2B5EF4-FFF2-40B4-BE49-F238E27FC236}">
                  <a16:creationId xmlns:a16="http://schemas.microsoft.com/office/drawing/2014/main" id="{77C48CCE-470A-46DB-85C6-31E1182BA07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7E0D91"/>
                </a:gs>
                <a:gs pos="100000">
                  <a:srgbClr val="7E0D91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5" name="Picture 60" descr="Picture1">
              <a:extLst>
                <a:ext uri="{FF2B5EF4-FFF2-40B4-BE49-F238E27FC236}">
                  <a16:creationId xmlns:a16="http://schemas.microsoft.com/office/drawing/2014/main" id="{62629D7B-F8A1-4789-8CFF-6D8111ED0B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D27030-71FE-4EB9-A9D4-24A31CFC27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67" y="304754"/>
            <a:ext cx="7025125" cy="4477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50C53FC-8D09-4D58-9BF4-E07248FD4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5250" l="10000" r="90000">
                        <a14:foregroundMark x1="20500" y1="62500" x2="20500" y2="62500"/>
                        <a14:foregroundMark x1="17500" y1="58000" x2="17500" y2="58000"/>
                        <a14:foregroundMark x1="15250" y1="63250" x2="15250" y2="63250"/>
                        <a14:foregroundMark x1="25000" y1="95250" x2="25000" y2="95250"/>
                        <a14:foregroundMark x1="28000" y1="10250" x2="28000" y2="10250"/>
                        <a14:foregroundMark x1="73500" y1="37000" x2="73500" y2="37000"/>
                        <a14:backgroundMark x1="77250" y1="40750" x2="77250" y2="40750"/>
                        <a14:backgroundMark x1="75000" y1="36250" x2="85500" y2="48250"/>
                        <a14:backgroundMark x1="71250" y1="38500" x2="81000" y2="54250"/>
                        <a14:backgroundMark x1="72000" y1="40000" x2="78000" y2="38500"/>
                        <a14:backgroundMark x1="74250" y1="39250" x2="74250" y2="39250"/>
                        <a14:backgroundMark x1="73500" y1="38500" x2="73500" y2="38500"/>
                        <a14:backgroundMark x1="74250" y1="40750" x2="74250" y2="40750"/>
                        <a14:backgroundMark x1="74250" y1="40000" x2="74250" y2="40000"/>
                        <a14:backgroundMark x1="74250" y1="40000" x2="74250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998" y="4995053"/>
            <a:ext cx="1267218" cy="126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32C89C6D-D67E-4BF0-BE04-6CC6A73B8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5250" l="10000" r="90000">
                        <a14:foregroundMark x1="20500" y1="62500" x2="20500" y2="62500"/>
                        <a14:foregroundMark x1="17500" y1="58000" x2="17500" y2="58000"/>
                        <a14:foregroundMark x1="15250" y1="63250" x2="15250" y2="63250"/>
                        <a14:foregroundMark x1="25000" y1="95250" x2="25000" y2="95250"/>
                        <a14:foregroundMark x1="28000" y1="10250" x2="28000" y2="10250"/>
                        <a14:foregroundMark x1="73500" y1="37000" x2="73500" y2="37000"/>
                        <a14:backgroundMark x1="77250" y1="40750" x2="77250" y2="40750"/>
                        <a14:backgroundMark x1="75000" y1="36250" x2="85500" y2="48250"/>
                        <a14:backgroundMark x1="71250" y1="38500" x2="81000" y2="54250"/>
                        <a14:backgroundMark x1="72000" y1="40000" x2="78000" y2="38500"/>
                        <a14:backgroundMark x1="74250" y1="39250" x2="74250" y2="39250"/>
                        <a14:backgroundMark x1="73500" y1="38500" x2="73500" y2="38500"/>
                        <a14:backgroundMark x1="74250" y1="40750" x2="74250" y2="40750"/>
                        <a14:backgroundMark x1="74250" y1="40000" x2="74250" y2="40000"/>
                        <a14:backgroundMark x1="74250" y1="40000" x2="74250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930" y="5002350"/>
            <a:ext cx="1267218" cy="126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38ACFB81-400B-4679-8571-1F6FE0B3F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5250" l="10000" r="90000">
                        <a14:foregroundMark x1="20500" y1="62500" x2="20500" y2="62500"/>
                        <a14:foregroundMark x1="17500" y1="58000" x2="17500" y2="58000"/>
                        <a14:foregroundMark x1="15250" y1="63250" x2="15250" y2="63250"/>
                        <a14:foregroundMark x1="25000" y1="95250" x2="25000" y2="95250"/>
                        <a14:foregroundMark x1="28000" y1="10250" x2="28000" y2="10250"/>
                        <a14:foregroundMark x1="73500" y1="37000" x2="73500" y2="37000"/>
                        <a14:backgroundMark x1="77250" y1="40750" x2="77250" y2="40750"/>
                        <a14:backgroundMark x1="75000" y1="36250" x2="85500" y2="48250"/>
                        <a14:backgroundMark x1="71250" y1="38500" x2="81000" y2="54250"/>
                        <a14:backgroundMark x1="72000" y1="40000" x2="78000" y2="38500"/>
                        <a14:backgroundMark x1="74250" y1="39250" x2="74250" y2="39250"/>
                        <a14:backgroundMark x1="73500" y1="38500" x2="73500" y2="38500"/>
                        <a14:backgroundMark x1="74250" y1="40750" x2="74250" y2="40750"/>
                        <a14:backgroundMark x1="74250" y1="40000" x2="74250" y2="40000"/>
                        <a14:backgroundMark x1="74250" y1="40000" x2="74250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94" y="5046609"/>
            <a:ext cx="1267218" cy="126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05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1688" y="2030136"/>
            <a:ext cx="5327009" cy="1124125"/>
          </a:xfrm>
        </p:spPr>
        <p:txBody>
          <a:bodyPr>
            <a:noAutofit/>
          </a:bodyPr>
          <a:lstStyle/>
          <a:p>
            <a:endParaRPr lang="ru-RU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8" name="Group 34">
            <a:extLst>
              <a:ext uri="{FF2B5EF4-FFF2-40B4-BE49-F238E27FC236}">
                <a16:creationId xmlns:a16="http://schemas.microsoft.com/office/drawing/2014/main" id="{A48422AC-0D19-4DDC-BE5F-350563086F7B}"/>
              </a:ext>
            </a:extLst>
          </p:cNvPr>
          <p:cNvGrpSpPr>
            <a:grpSpLocks/>
          </p:cNvGrpSpPr>
          <p:nvPr/>
        </p:nvGrpSpPr>
        <p:grpSpPr bwMode="auto">
          <a:xfrm>
            <a:off x="987180" y="5011449"/>
            <a:ext cx="1758355" cy="1690687"/>
            <a:chOff x="555" y="2823"/>
            <a:chExt cx="973" cy="1065"/>
          </a:xfrm>
        </p:grpSpPr>
        <p:pic>
          <p:nvPicPr>
            <p:cNvPr id="9" name="Picture 35" descr="Picture2">
              <a:extLst>
                <a:ext uri="{FF2B5EF4-FFF2-40B4-BE49-F238E27FC236}">
                  <a16:creationId xmlns:a16="http://schemas.microsoft.com/office/drawing/2014/main" id="{2100F9B0-E5DB-4A48-8CBF-8B18D20C65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36">
              <a:extLst>
                <a:ext uri="{FF2B5EF4-FFF2-40B4-BE49-F238E27FC236}">
                  <a16:creationId xmlns:a16="http://schemas.microsoft.com/office/drawing/2014/main" id="{6F871011-364B-4D65-8917-1744EF20F0E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6666FF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Oval 37">
              <a:extLst>
                <a:ext uri="{FF2B5EF4-FFF2-40B4-BE49-F238E27FC236}">
                  <a16:creationId xmlns:a16="http://schemas.microsoft.com/office/drawing/2014/main" id="{3413071E-021C-42CF-851D-492BB19156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6666FF">
                    <a:alpha val="85001"/>
                  </a:srgbClr>
                </a:gs>
                <a:gs pos="100000">
                  <a:srgbClr val="6666FF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Oval 38">
              <a:extLst>
                <a:ext uri="{FF2B5EF4-FFF2-40B4-BE49-F238E27FC236}">
                  <a16:creationId xmlns:a16="http://schemas.microsoft.com/office/drawing/2014/main" id="{96536133-7964-4E67-908E-771B046D17B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6666FF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3" name="Picture 39" descr="Picture1">
              <a:extLst>
                <a:ext uri="{FF2B5EF4-FFF2-40B4-BE49-F238E27FC236}">
                  <a16:creationId xmlns:a16="http://schemas.microsoft.com/office/drawing/2014/main" id="{4B43F27A-C627-418D-B465-27F61A0320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41">
            <a:extLst>
              <a:ext uri="{FF2B5EF4-FFF2-40B4-BE49-F238E27FC236}">
                <a16:creationId xmlns:a16="http://schemas.microsoft.com/office/drawing/2014/main" id="{78EE4878-7A27-4578-A79B-19AD073D8127}"/>
              </a:ext>
            </a:extLst>
          </p:cNvPr>
          <p:cNvGrpSpPr>
            <a:grpSpLocks/>
          </p:cNvGrpSpPr>
          <p:nvPr/>
        </p:nvGrpSpPr>
        <p:grpSpPr bwMode="auto">
          <a:xfrm>
            <a:off x="3538502" y="5005009"/>
            <a:ext cx="1800790" cy="1690687"/>
            <a:chOff x="555" y="2823"/>
            <a:chExt cx="973" cy="1065"/>
          </a:xfrm>
        </p:grpSpPr>
        <p:pic>
          <p:nvPicPr>
            <p:cNvPr id="15" name="Picture 42" descr="Picture2">
              <a:extLst>
                <a:ext uri="{FF2B5EF4-FFF2-40B4-BE49-F238E27FC236}">
                  <a16:creationId xmlns:a16="http://schemas.microsoft.com/office/drawing/2014/main" id="{1A215C4E-251A-4737-9878-204F6E56B7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Oval 43">
              <a:extLst>
                <a:ext uri="{FF2B5EF4-FFF2-40B4-BE49-F238E27FC236}">
                  <a16:creationId xmlns:a16="http://schemas.microsoft.com/office/drawing/2014/main" id="{1C507DF4-1297-4EBC-B270-3778852A016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Oval 44">
              <a:extLst>
                <a:ext uri="{FF2B5EF4-FFF2-40B4-BE49-F238E27FC236}">
                  <a16:creationId xmlns:a16="http://schemas.microsoft.com/office/drawing/2014/main" id="{D4F21E8B-1469-4C06-BE22-9E295F05D21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alpha val="85001"/>
                  </a:srgbClr>
                </a:gs>
                <a:gs pos="100000">
                  <a:srgbClr val="009999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45">
              <a:extLst>
                <a:ext uri="{FF2B5EF4-FFF2-40B4-BE49-F238E27FC236}">
                  <a16:creationId xmlns:a16="http://schemas.microsoft.com/office/drawing/2014/main" id="{CBE055F4-51E5-46D1-B3B4-488EB1EE21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9" name="Picture 46" descr="Picture1">
              <a:extLst>
                <a:ext uri="{FF2B5EF4-FFF2-40B4-BE49-F238E27FC236}">
                  <a16:creationId xmlns:a16="http://schemas.microsoft.com/office/drawing/2014/main" id="{A408DE7F-7B7B-462A-A323-7E4029DC44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55">
            <a:extLst>
              <a:ext uri="{FF2B5EF4-FFF2-40B4-BE49-F238E27FC236}">
                <a16:creationId xmlns:a16="http://schemas.microsoft.com/office/drawing/2014/main" id="{26D9C6EF-C3D6-4947-A5BB-322BBEC38987}"/>
              </a:ext>
            </a:extLst>
          </p:cNvPr>
          <p:cNvGrpSpPr>
            <a:grpSpLocks/>
          </p:cNvGrpSpPr>
          <p:nvPr/>
        </p:nvGrpSpPr>
        <p:grpSpPr bwMode="auto">
          <a:xfrm>
            <a:off x="6012106" y="5040690"/>
            <a:ext cx="1808442" cy="1690687"/>
            <a:chOff x="555" y="2823"/>
            <a:chExt cx="973" cy="1065"/>
          </a:xfrm>
        </p:grpSpPr>
        <p:pic>
          <p:nvPicPr>
            <p:cNvPr id="21" name="Picture 56" descr="Picture2">
              <a:extLst>
                <a:ext uri="{FF2B5EF4-FFF2-40B4-BE49-F238E27FC236}">
                  <a16:creationId xmlns:a16="http://schemas.microsoft.com/office/drawing/2014/main" id="{1FD39A2B-8F3F-4647-972D-56F1D1D582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Oval 57">
              <a:extLst>
                <a:ext uri="{FF2B5EF4-FFF2-40B4-BE49-F238E27FC236}">
                  <a16:creationId xmlns:a16="http://schemas.microsoft.com/office/drawing/2014/main" id="{911DBEB8-68D6-4C34-A675-9069F4F035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7E0D91"/>
                </a:gs>
                <a:gs pos="100000">
                  <a:srgbClr val="7E0D91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Oval 58">
              <a:extLst>
                <a:ext uri="{FF2B5EF4-FFF2-40B4-BE49-F238E27FC236}">
                  <a16:creationId xmlns:a16="http://schemas.microsoft.com/office/drawing/2014/main" id="{2F7E14A4-9EE8-4CC9-B977-EE50DD78F5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7E0D91">
                    <a:alpha val="85001"/>
                  </a:srgbClr>
                </a:gs>
                <a:gs pos="100000">
                  <a:srgbClr val="7E0D91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Oval 59">
              <a:extLst>
                <a:ext uri="{FF2B5EF4-FFF2-40B4-BE49-F238E27FC236}">
                  <a16:creationId xmlns:a16="http://schemas.microsoft.com/office/drawing/2014/main" id="{77C48CCE-470A-46DB-85C6-31E1182BA07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7E0D91"/>
                </a:gs>
                <a:gs pos="100000">
                  <a:srgbClr val="7E0D91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5" name="Picture 60" descr="Picture1">
              <a:extLst>
                <a:ext uri="{FF2B5EF4-FFF2-40B4-BE49-F238E27FC236}">
                  <a16:creationId xmlns:a16="http://schemas.microsoft.com/office/drawing/2014/main" id="{62629D7B-F8A1-4789-8CFF-6D8111ED0B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0174EF-994A-4418-8DB0-D67CD39298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61" y="300843"/>
            <a:ext cx="7184554" cy="4594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4E5A655-DB15-490D-B562-8B5D94881A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78" b="97264" l="9155" r="92019">
                        <a14:foregroundMark x1="9155" y1="79602" x2="9155" y2="79602"/>
                        <a14:foregroundMark x1="10798" y1="79602" x2="10798" y2="79602"/>
                        <a14:foregroundMark x1="74648" y1="4478" x2="74648" y2="4478"/>
                        <a14:foregroundMark x1="88967" y1="77114" x2="88967" y2="77114"/>
                        <a14:foregroundMark x1="11502" y1="79602" x2="11502" y2="79602"/>
                        <a14:foregroundMark x1="15258" y1="92289" x2="15258" y2="92289"/>
                        <a14:foregroundMark x1="88967" y1="80348" x2="88967" y2="80348"/>
                        <a14:foregroundMark x1="89906" y1="67662" x2="89906" y2="67662"/>
                        <a14:foregroundMark x1="92019" y1="63682" x2="92019" y2="63682"/>
                        <a14:foregroundMark x1="16667" y1="97264" x2="16667" y2="97264"/>
                        <a14:backgroundMark x1="74648" y1="8458" x2="74648" y2="8458"/>
                        <a14:backgroundMark x1="72535" y1="7711" x2="62676" y2="7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55" y="5236208"/>
            <a:ext cx="1113203" cy="105048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A4E3628-37EF-4932-A1F7-FBEEDE3E09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78" b="97264" l="9155" r="92019">
                        <a14:foregroundMark x1="9155" y1="79602" x2="9155" y2="79602"/>
                        <a14:foregroundMark x1="10798" y1="79602" x2="10798" y2="79602"/>
                        <a14:foregroundMark x1="74648" y1="4478" x2="74648" y2="4478"/>
                        <a14:foregroundMark x1="88967" y1="77114" x2="88967" y2="77114"/>
                        <a14:foregroundMark x1="11502" y1="79602" x2="11502" y2="79602"/>
                        <a14:foregroundMark x1="15258" y1="92289" x2="15258" y2="92289"/>
                        <a14:foregroundMark x1="88967" y1="80348" x2="88967" y2="80348"/>
                        <a14:foregroundMark x1="89906" y1="67662" x2="89906" y2="67662"/>
                        <a14:foregroundMark x1="92019" y1="63682" x2="92019" y2="63682"/>
                        <a14:foregroundMark x1="16667" y1="97264" x2="16667" y2="97264"/>
                        <a14:backgroundMark x1="74648" y1="8458" x2="74648" y2="8458"/>
                        <a14:backgroundMark x1="72535" y1="7711" x2="62676" y2="7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519" y="5236845"/>
            <a:ext cx="1113203" cy="105048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963005F-F33F-48FE-9277-5BBE0DE484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78" b="97264" l="9155" r="92019">
                        <a14:foregroundMark x1="9155" y1="79602" x2="9155" y2="79602"/>
                        <a14:foregroundMark x1="10798" y1="79602" x2="10798" y2="79602"/>
                        <a14:foregroundMark x1="74648" y1="4478" x2="74648" y2="4478"/>
                        <a14:foregroundMark x1="88967" y1="77114" x2="88967" y2="77114"/>
                        <a14:foregroundMark x1="11502" y1="79602" x2="11502" y2="79602"/>
                        <a14:foregroundMark x1="15258" y1="92289" x2="15258" y2="92289"/>
                        <a14:foregroundMark x1="88967" y1="80348" x2="88967" y2="80348"/>
                        <a14:foregroundMark x1="89906" y1="67662" x2="89906" y2="67662"/>
                        <a14:foregroundMark x1="92019" y1="63682" x2="92019" y2="63682"/>
                        <a14:foregroundMark x1="16667" y1="97264" x2="16667" y2="97264"/>
                        <a14:backgroundMark x1="74648" y1="8458" x2="74648" y2="8458"/>
                        <a14:backgroundMark x1="72535" y1="7711" x2="62676" y2="7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436" y="5271096"/>
            <a:ext cx="1113203" cy="105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0" y="155864"/>
            <a:ext cx="9144000" cy="6546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1688" y="2030136"/>
            <a:ext cx="5327009" cy="1124125"/>
          </a:xfrm>
        </p:spPr>
        <p:txBody>
          <a:bodyPr>
            <a:noAutofit/>
          </a:bodyPr>
          <a:lstStyle/>
          <a:p>
            <a:endParaRPr lang="ru-RU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8" name="Group 34">
            <a:extLst>
              <a:ext uri="{FF2B5EF4-FFF2-40B4-BE49-F238E27FC236}">
                <a16:creationId xmlns:a16="http://schemas.microsoft.com/office/drawing/2014/main" id="{A48422AC-0D19-4DDC-BE5F-350563086F7B}"/>
              </a:ext>
            </a:extLst>
          </p:cNvPr>
          <p:cNvGrpSpPr>
            <a:grpSpLocks/>
          </p:cNvGrpSpPr>
          <p:nvPr/>
        </p:nvGrpSpPr>
        <p:grpSpPr bwMode="auto">
          <a:xfrm>
            <a:off x="237133" y="4929840"/>
            <a:ext cx="1628315" cy="1712173"/>
            <a:chOff x="555" y="2823"/>
            <a:chExt cx="973" cy="1065"/>
          </a:xfrm>
        </p:grpSpPr>
        <p:pic>
          <p:nvPicPr>
            <p:cNvPr id="9" name="Picture 35" descr="Picture2">
              <a:extLst>
                <a:ext uri="{FF2B5EF4-FFF2-40B4-BE49-F238E27FC236}">
                  <a16:creationId xmlns:a16="http://schemas.microsoft.com/office/drawing/2014/main" id="{2100F9B0-E5DB-4A48-8CBF-8B18D20C65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36">
              <a:extLst>
                <a:ext uri="{FF2B5EF4-FFF2-40B4-BE49-F238E27FC236}">
                  <a16:creationId xmlns:a16="http://schemas.microsoft.com/office/drawing/2014/main" id="{6F871011-364B-4D65-8917-1744EF20F0E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6666FF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Oval 37">
              <a:extLst>
                <a:ext uri="{FF2B5EF4-FFF2-40B4-BE49-F238E27FC236}">
                  <a16:creationId xmlns:a16="http://schemas.microsoft.com/office/drawing/2014/main" id="{3413071E-021C-42CF-851D-492BB19156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6666FF">
                    <a:alpha val="85001"/>
                  </a:srgbClr>
                </a:gs>
                <a:gs pos="100000">
                  <a:srgbClr val="6666FF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Oval 38">
              <a:extLst>
                <a:ext uri="{FF2B5EF4-FFF2-40B4-BE49-F238E27FC236}">
                  <a16:creationId xmlns:a16="http://schemas.microsoft.com/office/drawing/2014/main" id="{96536133-7964-4E67-908E-771B046D17B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6666FF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3" name="Picture 39" descr="Picture1">
              <a:extLst>
                <a:ext uri="{FF2B5EF4-FFF2-40B4-BE49-F238E27FC236}">
                  <a16:creationId xmlns:a16="http://schemas.microsoft.com/office/drawing/2014/main" id="{4B43F27A-C627-418D-B465-27F61A0320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41">
            <a:extLst>
              <a:ext uri="{FF2B5EF4-FFF2-40B4-BE49-F238E27FC236}">
                <a16:creationId xmlns:a16="http://schemas.microsoft.com/office/drawing/2014/main" id="{78EE4878-7A27-4578-A79B-19AD073D8127}"/>
              </a:ext>
            </a:extLst>
          </p:cNvPr>
          <p:cNvGrpSpPr>
            <a:grpSpLocks/>
          </p:cNvGrpSpPr>
          <p:nvPr/>
        </p:nvGrpSpPr>
        <p:grpSpPr bwMode="auto">
          <a:xfrm>
            <a:off x="1941488" y="4974620"/>
            <a:ext cx="1622063" cy="1613013"/>
            <a:chOff x="555" y="2823"/>
            <a:chExt cx="973" cy="1065"/>
          </a:xfrm>
        </p:grpSpPr>
        <p:pic>
          <p:nvPicPr>
            <p:cNvPr id="15" name="Picture 42" descr="Picture2">
              <a:extLst>
                <a:ext uri="{FF2B5EF4-FFF2-40B4-BE49-F238E27FC236}">
                  <a16:creationId xmlns:a16="http://schemas.microsoft.com/office/drawing/2014/main" id="{1A215C4E-251A-4737-9878-204F6E56B7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Oval 43">
              <a:extLst>
                <a:ext uri="{FF2B5EF4-FFF2-40B4-BE49-F238E27FC236}">
                  <a16:creationId xmlns:a16="http://schemas.microsoft.com/office/drawing/2014/main" id="{1C507DF4-1297-4EBC-B270-3778852A016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Oval 44">
              <a:extLst>
                <a:ext uri="{FF2B5EF4-FFF2-40B4-BE49-F238E27FC236}">
                  <a16:creationId xmlns:a16="http://schemas.microsoft.com/office/drawing/2014/main" id="{D4F21E8B-1469-4C06-BE22-9E295F05D21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alpha val="85001"/>
                  </a:srgbClr>
                </a:gs>
                <a:gs pos="100000">
                  <a:srgbClr val="009999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45">
              <a:extLst>
                <a:ext uri="{FF2B5EF4-FFF2-40B4-BE49-F238E27FC236}">
                  <a16:creationId xmlns:a16="http://schemas.microsoft.com/office/drawing/2014/main" id="{CBE055F4-51E5-46D1-B3B4-488EB1EE210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9" name="Picture 46" descr="Picture1">
              <a:extLst>
                <a:ext uri="{FF2B5EF4-FFF2-40B4-BE49-F238E27FC236}">
                  <a16:creationId xmlns:a16="http://schemas.microsoft.com/office/drawing/2014/main" id="{A408DE7F-7B7B-462A-A323-7E4029DC44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55">
            <a:extLst>
              <a:ext uri="{FF2B5EF4-FFF2-40B4-BE49-F238E27FC236}">
                <a16:creationId xmlns:a16="http://schemas.microsoft.com/office/drawing/2014/main" id="{26D9C6EF-C3D6-4947-A5BB-322BBEC38987}"/>
              </a:ext>
            </a:extLst>
          </p:cNvPr>
          <p:cNvGrpSpPr>
            <a:grpSpLocks/>
          </p:cNvGrpSpPr>
          <p:nvPr/>
        </p:nvGrpSpPr>
        <p:grpSpPr bwMode="auto">
          <a:xfrm>
            <a:off x="5484828" y="4940392"/>
            <a:ext cx="1628315" cy="1584928"/>
            <a:chOff x="555" y="2823"/>
            <a:chExt cx="973" cy="1065"/>
          </a:xfrm>
        </p:grpSpPr>
        <p:pic>
          <p:nvPicPr>
            <p:cNvPr id="21" name="Picture 56" descr="Picture2">
              <a:extLst>
                <a:ext uri="{FF2B5EF4-FFF2-40B4-BE49-F238E27FC236}">
                  <a16:creationId xmlns:a16="http://schemas.microsoft.com/office/drawing/2014/main" id="{1FD39A2B-8F3F-4647-972D-56F1D1D582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Oval 57">
              <a:extLst>
                <a:ext uri="{FF2B5EF4-FFF2-40B4-BE49-F238E27FC236}">
                  <a16:creationId xmlns:a16="http://schemas.microsoft.com/office/drawing/2014/main" id="{911DBEB8-68D6-4C34-A675-9069F4F0351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7E0D91"/>
                </a:gs>
                <a:gs pos="100000">
                  <a:srgbClr val="7E0D91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Oval 58">
              <a:extLst>
                <a:ext uri="{FF2B5EF4-FFF2-40B4-BE49-F238E27FC236}">
                  <a16:creationId xmlns:a16="http://schemas.microsoft.com/office/drawing/2014/main" id="{2F7E14A4-9EE8-4CC9-B977-EE50DD78F5B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7E0D91">
                    <a:alpha val="85001"/>
                  </a:srgbClr>
                </a:gs>
                <a:gs pos="100000">
                  <a:srgbClr val="7E0D91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Oval 59">
              <a:extLst>
                <a:ext uri="{FF2B5EF4-FFF2-40B4-BE49-F238E27FC236}">
                  <a16:creationId xmlns:a16="http://schemas.microsoft.com/office/drawing/2014/main" id="{77C48CCE-470A-46DB-85C6-31E1182BA07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7E0D91"/>
                </a:gs>
                <a:gs pos="100000">
                  <a:srgbClr val="7E0D91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5" name="Picture 60" descr="Picture1">
              <a:extLst>
                <a:ext uri="{FF2B5EF4-FFF2-40B4-BE49-F238E27FC236}">
                  <a16:creationId xmlns:a16="http://schemas.microsoft.com/office/drawing/2014/main" id="{62629D7B-F8A1-4789-8CFF-6D8111ED0B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48">
            <a:extLst>
              <a:ext uri="{FF2B5EF4-FFF2-40B4-BE49-F238E27FC236}">
                <a16:creationId xmlns:a16="http://schemas.microsoft.com/office/drawing/2014/main" id="{00FAB973-DBF9-46C3-944C-189381F73B91}"/>
              </a:ext>
            </a:extLst>
          </p:cNvPr>
          <p:cNvGrpSpPr>
            <a:grpSpLocks/>
          </p:cNvGrpSpPr>
          <p:nvPr/>
        </p:nvGrpSpPr>
        <p:grpSpPr bwMode="auto">
          <a:xfrm>
            <a:off x="3675206" y="4974620"/>
            <a:ext cx="1733582" cy="1668590"/>
            <a:chOff x="555" y="2823"/>
            <a:chExt cx="973" cy="1065"/>
          </a:xfrm>
        </p:grpSpPr>
        <p:pic>
          <p:nvPicPr>
            <p:cNvPr id="36" name="Picture 49" descr="Picture2">
              <a:extLst>
                <a:ext uri="{FF2B5EF4-FFF2-40B4-BE49-F238E27FC236}">
                  <a16:creationId xmlns:a16="http://schemas.microsoft.com/office/drawing/2014/main" id="{522DB6F9-CB34-41F1-8293-AD804C2CB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Oval 50">
              <a:extLst>
                <a:ext uri="{FF2B5EF4-FFF2-40B4-BE49-F238E27FC236}">
                  <a16:creationId xmlns:a16="http://schemas.microsoft.com/office/drawing/2014/main" id="{9C378BC9-7A75-4E86-B8C8-337A1AEB9A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3399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" name="Oval 51">
              <a:extLst>
                <a:ext uri="{FF2B5EF4-FFF2-40B4-BE49-F238E27FC236}">
                  <a16:creationId xmlns:a16="http://schemas.microsoft.com/office/drawing/2014/main" id="{FE4CC3CD-A445-4DBF-8F68-B249771FCF4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003399">
                    <a:alpha val="85001"/>
                  </a:srgbClr>
                </a:gs>
                <a:gs pos="100000">
                  <a:srgbClr val="003399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Oval 52">
              <a:extLst>
                <a:ext uri="{FF2B5EF4-FFF2-40B4-BE49-F238E27FC236}">
                  <a16:creationId xmlns:a16="http://schemas.microsoft.com/office/drawing/2014/main" id="{777BA4EE-10CC-4370-8771-EB4817C9F50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003399"/>
                </a:gs>
                <a:gs pos="100000">
                  <a:srgbClr val="003399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0" name="Picture 53" descr="Picture1">
              <a:extLst>
                <a:ext uri="{FF2B5EF4-FFF2-40B4-BE49-F238E27FC236}">
                  <a16:creationId xmlns:a16="http://schemas.microsoft.com/office/drawing/2014/main" id="{B8627990-57C6-4779-A776-24AE7B3DAE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41">
            <a:extLst>
              <a:ext uri="{FF2B5EF4-FFF2-40B4-BE49-F238E27FC236}">
                <a16:creationId xmlns:a16="http://schemas.microsoft.com/office/drawing/2014/main" id="{EEFDC2DF-89D1-4719-9F31-F50CC6FC13EE}"/>
              </a:ext>
            </a:extLst>
          </p:cNvPr>
          <p:cNvGrpSpPr>
            <a:grpSpLocks/>
          </p:cNvGrpSpPr>
          <p:nvPr/>
        </p:nvGrpSpPr>
        <p:grpSpPr bwMode="auto">
          <a:xfrm>
            <a:off x="7184770" y="4929840"/>
            <a:ext cx="1622063" cy="1584325"/>
            <a:chOff x="555" y="2823"/>
            <a:chExt cx="973" cy="1065"/>
          </a:xfrm>
        </p:grpSpPr>
        <p:pic>
          <p:nvPicPr>
            <p:cNvPr id="42" name="Picture 42" descr="Picture2">
              <a:extLst>
                <a:ext uri="{FF2B5EF4-FFF2-40B4-BE49-F238E27FC236}">
                  <a16:creationId xmlns:a16="http://schemas.microsoft.com/office/drawing/2014/main" id="{F0130517-7338-40F1-A5C4-44148E6784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36" y="3718"/>
              <a:ext cx="819" cy="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3E74578-5106-4170-9F5C-92E44F7AF0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57255"/>
                    <a:invGamma/>
                  </a:srgbClr>
                </a:gs>
              </a:gsLst>
              <a:path path="rect">
                <a:fillToRect l="100000" t="10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07A2FE0-59E8-48B0-9022-F928068DC95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009999">
                    <a:alpha val="85001"/>
                  </a:srgbClr>
                </a:gs>
                <a:gs pos="100000">
                  <a:srgbClr val="009999">
                    <a:gamma/>
                    <a:shade val="6352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6232E41-F707-4ACB-9DA0-D6A7C67864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52400" dir="16200000" sy="-100000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8" name="Picture 46" descr="Picture1">
              <a:extLst>
                <a:ext uri="{FF2B5EF4-FFF2-40B4-BE49-F238E27FC236}">
                  <a16:creationId xmlns:a16="http://schemas.microsoft.com/office/drawing/2014/main" id="{CC57EC90-8DD3-4706-89BE-18468B8039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6" y="2880"/>
              <a:ext cx="616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2E2886-BFC3-489A-A48B-3BB582160B9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" t="945" r="588" b="299"/>
          <a:stretch/>
        </p:blipFill>
        <p:spPr>
          <a:xfrm>
            <a:off x="1057013" y="343835"/>
            <a:ext cx="7029974" cy="4514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B2C78CA-4F45-41AB-9776-4558633CD9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9370" y="5214787"/>
            <a:ext cx="1011602" cy="101160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B45A51B0-54A1-4CC5-B3B3-005FA78FD1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0047" y="5241985"/>
            <a:ext cx="1011602" cy="101160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9E491B9-7042-4731-B7E3-F844260E20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6230" y="5241985"/>
            <a:ext cx="1011602" cy="101160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13888B47-0E3C-4BCA-964D-270ED9AA3A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55131" y="5177387"/>
            <a:ext cx="1011602" cy="101160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099CAB7-AA04-4523-8544-428604ABB7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7021" y="5172678"/>
            <a:ext cx="1011602" cy="101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2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1247</TotalTime>
  <Words>1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Евгений</cp:lastModifiedBy>
  <cp:revision>23</cp:revision>
  <dcterms:created xsi:type="dcterms:W3CDTF">2014-09-29T12:30:26Z</dcterms:created>
  <dcterms:modified xsi:type="dcterms:W3CDTF">2022-12-06T12:27:04Z</dcterms:modified>
</cp:coreProperties>
</file>