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07AF-90F1-4D98-B0BC-8F808ED1945C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55797-ABE1-453F-B205-B1FA2C2ED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b25ebfc4c306c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461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Зимние олимпийские </a:t>
            </a:r>
            <a:r>
              <a:rPr lang="ru-RU" dirty="0" smtClean="0">
                <a:solidFill>
                  <a:srgbClr val="FF0000"/>
                </a:solidFill>
              </a:rPr>
              <a:t>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2671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Автор: воспитатель МБДОУ «Детский сад № 20»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Вайман Светлана Валериевна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8. Бобслей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dirty="0" smtClean="0"/>
              <a:t>Бобслей –</a:t>
            </a:r>
            <a:r>
              <a:rPr lang="ru-RU" sz="1800" dirty="0" smtClean="0"/>
              <a:t> скоростной спуск с гор по специально оборудованным ледовым трассам на управляемых санях – бобах.</a:t>
            </a:r>
            <a:endParaRPr lang="ru-RU" sz="1800" b="1" dirty="0"/>
          </a:p>
        </p:txBody>
      </p:sp>
      <p:pic>
        <p:nvPicPr>
          <p:cNvPr id="4" name="Рисунок 3" descr="0026-014-Bobsl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8229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9. Скелетоны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Скелетон – </a:t>
            </a:r>
            <a:r>
              <a:rPr lang="ru-RU" sz="1800" dirty="0" smtClean="0"/>
              <a:t>вид спорта, в котором спортсмен должен за максимально короткое время спуститься по ледяному желобу на </a:t>
            </a:r>
            <a:r>
              <a:rPr lang="ru-RU" sz="1800" dirty="0" err="1" smtClean="0"/>
              <a:t>двухполозных</a:t>
            </a:r>
            <a:r>
              <a:rPr lang="ru-RU" sz="1800" dirty="0" smtClean="0"/>
              <a:t> санях лицом вперед.</a:t>
            </a:r>
            <a:endParaRPr lang="ru-RU" sz="1800" dirty="0"/>
          </a:p>
        </p:txBody>
      </p:sp>
      <p:pic>
        <p:nvPicPr>
          <p:cNvPr id="4" name="Рисунок 3" descr="Image40952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8534400" cy="44195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Конькобежный спорт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10. Скоростной бег на коньках</a:t>
            </a:r>
          </a:p>
          <a:p>
            <a:pPr>
              <a:buNone/>
            </a:pPr>
            <a:r>
              <a:rPr lang="ru-RU" sz="1800" b="1" dirty="0" smtClean="0"/>
              <a:t>        Скоростной бег на коньках – </a:t>
            </a:r>
            <a:r>
              <a:rPr lang="ru-RU" sz="1800" dirty="0" smtClean="0"/>
              <a:t>вид спорта, в котором необходимо как можно быстрее  преодолевать дистанцию на ледовом стадионе по замкнутому кругу. Участники бегут по парам: один – по внешней дорожке,  другой – по внутренней.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95600"/>
            <a:ext cx="8305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11. Фигурное катание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dirty="0" smtClean="0"/>
              <a:t>Фигурное катание </a:t>
            </a:r>
            <a:r>
              <a:rPr lang="ru-RU" sz="1800" dirty="0" smtClean="0"/>
              <a:t>– вид </a:t>
            </a:r>
            <a:r>
              <a:rPr lang="ru-RU" sz="1800" dirty="0" err="1" smtClean="0"/>
              <a:t>сложнокоординационного</a:t>
            </a:r>
            <a:r>
              <a:rPr lang="ru-RU" sz="1800" dirty="0" smtClean="0"/>
              <a:t> конькобежного спорта.  Его суть заключается в том, чтобы спортсмены перемещались по льду на коньках – скользили, выполняя различные фигурные элементы: прыжки, вращения, поддержки партнера, различные комбинации шагов и т.д.</a:t>
            </a:r>
            <a:endParaRPr lang="ru-RU" sz="1800" dirty="0"/>
          </a:p>
        </p:txBody>
      </p:sp>
      <p:pic>
        <p:nvPicPr>
          <p:cNvPr id="4" name="Рисунок 3" descr="co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3124200" cy="3810000"/>
          </a:xfrm>
          <a:prstGeom prst="rect">
            <a:avLst/>
          </a:prstGeom>
        </p:spPr>
      </p:pic>
      <p:pic>
        <p:nvPicPr>
          <p:cNvPr id="5" name="Рисунок 4" descr="D5ca69028b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743200"/>
            <a:ext cx="5105399" cy="3733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13. Хоккей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dirty="0" smtClean="0"/>
              <a:t>Хоккей – </a:t>
            </a:r>
            <a:r>
              <a:rPr lang="ru-RU" sz="1800" dirty="0" smtClean="0"/>
              <a:t>спортивная игра, заключающаяся в противоборстве двух команд, которые передавая шайбу клюшкой, стремятся забросить ее наибольшее количество раз в ворота соперникам и не пропустить в свои.</a:t>
            </a:r>
            <a:endParaRPr lang="ru-RU" sz="1800" dirty="0"/>
          </a:p>
        </p:txBody>
      </p:sp>
      <p:pic>
        <p:nvPicPr>
          <p:cNvPr id="4" name="Рисунок 3" descr="db92152fc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8534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13. Шорт - трек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dirty="0" smtClean="0"/>
              <a:t>Шорт-трек -  </a:t>
            </a:r>
            <a:r>
              <a:rPr lang="ru-RU" sz="1800" dirty="0" smtClean="0"/>
              <a:t>вид скоростного бега на коньках, заключающийся в максимально быстром преодолении дистанции внутри хоккейной площадки. Костюм спортсмена состоит из шлема, перчаток, щитков, которые надеваются на голени и колени.</a:t>
            </a:r>
            <a:endParaRPr lang="ru-RU" sz="1800" dirty="0"/>
          </a:p>
        </p:txBody>
      </p:sp>
      <p:pic>
        <p:nvPicPr>
          <p:cNvPr id="4" name="Рисунок 3" descr="150-5121ee8442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8382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14. Керлинг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 Керлинг – </a:t>
            </a:r>
            <a:r>
              <a:rPr lang="ru-RU" sz="1800" dirty="0" smtClean="0"/>
              <a:t>спортивная игра на льду, в которой две команды, состоящие из четырех человек, соревнуются в точности попадания в заветный круг (дом) специальных снарядов – бит, изготовленных из гранита и называемых камнями.</a:t>
            </a:r>
            <a:endParaRPr lang="ru-RU" sz="1800" b="1" dirty="0"/>
          </a:p>
        </p:txBody>
      </p:sp>
      <p:pic>
        <p:nvPicPr>
          <p:cNvPr id="4" name="Рисунок 3" descr="9210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8458200" cy="43433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CHI2014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905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Вопросы и задания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Какой это вид спорта – зимний или летний?</a:t>
            </a:r>
            <a:endParaRPr lang="ru-RU" sz="3200" dirty="0"/>
          </a:p>
        </p:txBody>
      </p:sp>
      <p:pic>
        <p:nvPicPr>
          <p:cNvPr id="4" name="Содержимое 3" descr="Usain Bolt 4x100m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3733799" cy="2514600"/>
          </a:xfrm>
        </p:spPr>
      </p:pic>
      <p:pic>
        <p:nvPicPr>
          <p:cNvPr id="5" name="Рисунок 4" descr="1392621356_warm_winter_games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3886200" cy="2514600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114800"/>
            <a:ext cx="4038600" cy="2438400"/>
          </a:xfrm>
          <a:prstGeom prst="rect">
            <a:avLst/>
          </a:prstGeom>
        </p:spPr>
      </p:pic>
      <p:pic>
        <p:nvPicPr>
          <p:cNvPr id="7" name="Рисунок 6" descr="0_8ab67_9253ed47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114800"/>
            <a:ext cx="3733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2.Какому спортсмену необходим этот инвентарь?</a:t>
            </a:r>
            <a:endParaRPr lang="ru-RU" sz="2800" b="1" dirty="0"/>
          </a:p>
        </p:txBody>
      </p:sp>
      <p:pic>
        <p:nvPicPr>
          <p:cNvPr id="4" name="Содержимое 3" descr="1.free-sport-ic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696200" cy="495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Зимние старты.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Талисманы Олимпиады-2014 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Белый Мишка в шарфе синем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На санях слетел с горы,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Встретил Зайчика в долине,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Подружились с той поры.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 всемирных играх в Сочи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Рассказал им Леопард,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И они все дни и ночи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Состязаний чтут азарт.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Талисманы игр спортивных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Олимпийцев берегут.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Блеск наград –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у самых сильных.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Победителям – салют!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age62722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352799" cy="45820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3.Чем награждаются спортсмены на соревнованиях?</a:t>
            </a:r>
            <a:endParaRPr lang="ru-RU" sz="2800" b="1" dirty="0"/>
          </a:p>
        </p:txBody>
      </p:sp>
      <p:pic>
        <p:nvPicPr>
          <p:cNvPr id="4" name="Содержимое 3" descr="0a1a109706a0ddc40e2a48ab3a760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2819399" cy="2286000"/>
          </a:xfrm>
        </p:spPr>
      </p:pic>
      <p:pic>
        <p:nvPicPr>
          <p:cNvPr id="5" name="Рисунок 4" descr="dzaj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95400"/>
            <a:ext cx="24384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jgkaj_igrushka_aur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000" y="3581400"/>
            <a:ext cx="3302000" cy="3276600"/>
          </a:xfrm>
          <a:prstGeom prst="rect">
            <a:avLst/>
          </a:prstGeom>
        </p:spPr>
      </p:pic>
      <p:pic>
        <p:nvPicPr>
          <p:cNvPr id="7" name="Рисунок 6" descr="16.03.11.05.16.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886200"/>
            <a:ext cx="28194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59725456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86200"/>
            <a:ext cx="30480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75285917_204_450_go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1219200"/>
            <a:ext cx="249555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  Будьте здоровы!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Занимайтесь спортом!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Лыжный спорт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        1. Лыжные гонки </a:t>
            </a:r>
            <a:r>
              <a:rPr lang="ru-RU" sz="1800" dirty="0" smtClean="0"/>
              <a:t>– вид спорта, в котором спортсменам необходимо как можно быстрее преодолеть дистанцию на лыжах.</a:t>
            </a:r>
            <a:endParaRPr lang="ru-RU" sz="1800" dirty="0"/>
          </a:p>
        </p:txBody>
      </p:sp>
      <p:pic>
        <p:nvPicPr>
          <p:cNvPr id="5" name="Рисунок 4" descr="wistl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830579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2. Биатлон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Биатлон </a:t>
            </a:r>
            <a:r>
              <a:rPr lang="ru-RU" sz="1800" dirty="0" smtClean="0"/>
              <a:t>– зимнее двоеборье,  состоящее из лыжных гонок со стрельбой на огневых рубежах из винтовки.</a:t>
            </a:r>
            <a:endParaRPr lang="ru-RU" sz="18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8305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3. Прыжки с трамплина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b="1" dirty="0" smtClean="0"/>
              <a:t>Прыжки с трамплина – </a:t>
            </a:r>
            <a:r>
              <a:rPr lang="ru-RU" sz="1800" dirty="0" smtClean="0"/>
              <a:t>вид спорта, включающий прыжки на лыжах со специально оборудованных трамплинов.</a:t>
            </a:r>
            <a:endParaRPr lang="ru-RU" sz="1800" b="1" dirty="0"/>
          </a:p>
        </p:txBody>
      </p:sp>
      <p:pic>
        <p:nvPicPr>
          <p:cNvPr id="4" name="Рисунок 3" descr="deluxe_ski_jump_screen_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8305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4. Горные лыжи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Горные лыжи -  </a:t>
            </a:r>
            <a:r>
              <a:rPr lang="ru-RU" sz="1800" dirty="0" smtClean="0"/>
              <a:t>это спуск на специальных лыжах по горному склону на время.</a:t>
            </a:r>
            <a:endParaRPr lang="ru-RU" sz="1800" dirty="0"/>
          </a:p>
        </p:txBody>
      </p:sp>
      <p:pic>
        <p:nvPicPr>
          <p:cNvPr id="4" name="Рисунок 3" descr="ski-racing-2006-mid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84582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5. Фристайл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b="1" dirty="0" smtClean="0"/>
              <a:t>Фристайл –</a:t>
            </a:r>
            <a:r>
              <a:rPr lang="ru-RU" sz="1800" dirty="0" smtClean="0"/>
              <a:t> лыжный вид спорта,  включающий акробатические номера. В акробатике спортсмены со специальных трамплинов совершают различные по сложности прыжки.</a:t>
            </a:r>
            <a:endParaRPr lang="ru-RU" sz="1800" b="1" dirty="0"/>
          </a:p>
        </p:txBody>
      </p:sp>
      <p:pic>
        <p:nvPicPr>
          <p:cNvPr id="4" name="Рисунок 3" descr="m65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47912"/>
            <a:ext cx="8153400" cy="4052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6. Сноубординг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dirty="0" smtClean="0"/>
              <a:t>Сноубординг –</a:t>
            </a:r>
            <a:r>
              <a:rPr lang="ru-RU" sz="1800" dirty="0" smtClean="0"/>
              <a:t> вид горнолыжного спорта, включающий в себя различные спуски с гор по специальной трассе на одной доске – сноуборде и акробатические прыжки на сноуборде на различных трамплинах.</a:t>
            </a:r>
            <a:endParaRPr lang="ru-RU" sz="1800" b="1" dirty="0"/>
          </a:p>
        </p:txBody>
      </p:sp>
      <p:pic>
        <p:nvPicPr>
          <p:cNvPr id="4" name="Рисунок 3" descr="97282158_snowboardingsaalba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8305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Санный спорт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7. Сани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1800" b="1" dirty="0" smtClean="0"/>
              <a:t>Санный спорт – </a:t>
            </a:r>
            <a:r>
              <a:rPr lang="ru-RU" sz="1800" dirty="0" smtClean="0"/>
              <a:t>скоростной спуск на спортивных санях по специально    изготовленных трассам</a:t>
            </a:r>
            <a:endParaRPr lang="ru-RU" sz="1800" dirty="0"/>
          </a:p>
        </p:txBody>
      </p:sp>
      <p:pic>
        <p:nvPicPr>
          <p:cNvPr id="4" name="Рисунок 3" descr="l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8382000" cy="388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484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Зимние олимпийские игры</vt:lpstr>
      <vt:lpstr>Зимние старты.</vt:lpstr>
      <vt:lpstr>Лыжный спорт</vt:lpstr>
      <vt:lpstr>2. Биатлон</vt:lpstr>
      <vt:lpstr>3. Прыжки с трамплина</vt:lpstr>
      <vt:lpstr>4. Горные лыжи</vt:lpstr>
      <vt:lpstr>5. Фристайл</vt:lpstr>
      <vt:lpstr>6. Сноубординг</vt:lpstr>
      <vt:lpstr>Санный спорт</vt:lpstr>
      <vt:lpstr>8. Бобслей</vt:lpstr>
      <vt:lpstr>9. Скелетоны</vt:lpstr>
      <vt:lpstr>Конькобежный спорт</vt:lpstr>
      <vt:lpstr>11. Фигурное катание</vt:lpstr>
      <vt:lpstr>13. Хоккей</vt:lpstr>
      <vt:lpstr>13. Шорт - трек</vt:lpstr>
      <vt:lpstr>14. Керлинг</vt:lpstr>
      <vt:lpstr>Вопросы и задания</vt:lpstr>
      <vt:lpstr>1. Какой это вид спорта – зимний или летний?</vt:lpstr>
      <vt:lpstr>2.Какому спортсмену необходим этот инвентарь?</vt:lpstr>
      <vt:lpstr>3.Чем награждаются спортсмены на соревнованиях?</vt:lpstr>
      <vt:lpstr> 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</dc:title>
  <dc:creator>Сергей</dc:creator>
  <cp:lastModifiedBy>USER</cp:lastModifiedBy>
  <cp:revision>26</cp:revision>
  <dcterms:created xsi:type="dcterms:W3CDTF">2015-01-16T17:03:54Z</dcterms:created>
  <dcterms:modified xsi:type="dcterms:W3CDTF">2018-02-10T05:12:34Z</dcterms:modified>
</cp:coreProperties>
</file>