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9" r:id="rId2"/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80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47" autoAdjust="0"/>
    <p:restoredTop sz="94660"/>
  </p:normalViewPr>
  <p:slideViewPr>
    <p:cSldViewPr>
      <p:cViewPr varScale="1">
        <p:scale>
          <a:sx n="71" d="100"/>
          <a:sy n="71" d="100"/>
        </p:scale>
        <p:origin x="-852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348CE7-1DE4-457B-B0C8-58722D8318FD}" type="datetimeFigureOut">
              <a:rPr lang="ru-RU" smtClean="0"/>
              <a:t>01.07.2017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1F5AD7-1FC0-40A9-86CA-C3F45F21B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859179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348CE7-1DE4-457B-B0C8-58722D8318FD}" type="datetimeFigureOut">
              <a:rPr lang="ru-RU" smtClean="0"/>
              <a:t>01.07.2017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1F5AD7-1FC0-40A9-86CA-C3F45F21B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163603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348CE7-1DE4-457B-B0C8-58722D8318FD}" type="datetimeFigureOut">
              <a:rPr lang="ru-RU" smtClean="0"/>
              <a:t>01.07.2017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1F5AD7-1FC0-40A9-86CA-C3F45F21B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774211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348CE7-1DE4-457B-B0C8-58722D8318FD}" type="datetimeFigureOut">
              <a:rPr lang="ru-RU" smtClean="0"/>
              <a:t>01.07.2017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1F5AD7-1FC0-40A9-86CA-C3F45F21B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402363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348CE7-1DE4-457B-B0C8-58722D8318FD}" type="datetimeFigureOut">
              <a:rPr lang="ru-RU" smtClean="0"/>
              <a:t>01.07.2017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1F5AD7-1FC0-40A9-86CA-C3F45F21B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323376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348CE7-1DE4-457B-B0C8-58722D8318FD}" type="datetimeFigureOut">
              <a:rPr lang="ru-RU" smtClean="0"/>
              <a:t>01.07.2017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1F5AD7-1FC0-40A9-86CA-C3F45F21B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96463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348CE7-1DE4-457B-B0C8-58722D8318FD}" type="datetimeFigureOut">
              <a:rPr lang="ru-RU" smtClean="0"/>
              <a:t>01.07.2017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1F5AD7-1FC0-40A9-86CA-C3F45F21B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756724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348CE7-1DE4-457B-B0C8-58722D8318FD}" type="datetimeFigureOut">
              <a:rPr lang="ru-RU" smtClean="0"/>
              <a:t>01.07.2017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1F5AD7-1FC0-40A9-86CA-C3F45F21B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96800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348CE7-1DE4-457B-B0C8-58722D8318FD}" type="datetimeFigureOut">
              <a:rPr lang="ru-RU" smtClean="0"/>
              <a:t>01.07.2017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1F5AD7-1FC0-40A9-86CA-C3F45F21B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893504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348CE7-1DE4-457B-B0C8-58722D8318FD}" type="datetimeFigureOut">
              <a:rPr lang="ru-RU" smtClean="0"/>
              <a:t>01.07.2017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1F5AD7-1FC0-40A9-86CA-C3F45F21B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488826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348CE7-1DE4-457B-B0C8-58722D8318FD}" type="datetimeFigureOut">
              <a:rPr lang="ru-RU" smtClean="0"/>
              <a:t>01.07.2017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1F5AD7-1FC0-40A9-86CA-C3F45F21B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943810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5348CE7-1DE4-457B-B0C8-58722D8318FD}" type="datetimeFigureOut">
              <a:rPr lang="ru-RU" smtClean="0"/>
              <a:t>01.07.2017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1F5AD7-1FC0-40A9-86CA-C3F45F21B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119272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gif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636026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Jeka\Desktop\МАМЕ\Danish-Legarth-Geese-1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4813038" cy="29199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C:\Users\Jeka\Desktop\МАМЕ\1352973784_74ite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1988840"/>
            <a:ext cx="4096033" cy="29810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C:\Users\Jeka\Desktop\МАМЕ\21946.970x0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76" y="3479341"/>
            <a:ext cx="4786056" cy="32305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735115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Jeka\Desktop\МАМЕ\1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20957"/>
            <a:ext cx="4716017" cy="31409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Picture 3" descr="C:\Users\Jeka\Desktop\МАМЕ\product_img_146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908720"/>
            <a:ext cx="4038600" cy="4038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C:\Users\Jeka\Desktop\МАМЕ\may 14-104.jpe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4121" y="3717032"/>
            <a:ext cx="4207772" cy="3024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39450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Jeka\Desktop\МАМЕ\sviny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44576"/>
            <a:ext cx="3436217" cy="3696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1" name="Picture 3" descr="C:\Users\Jeka\Desktop\МАМЕ\838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3928125"/>
            <a:ext cx="5545509" cy="28138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C:\Users\Jeka\Desktop\МАМЕ\dd376f9daade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36996" y="57346"/>
            <a:ext cx="4279389" cy="3783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52440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742872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Jeka\Desktop\819125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20" y="0"/>
            <a:ext cx="9252520" cy="68683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0122407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963126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442819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567084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835368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54634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363188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514867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503060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5000" r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699029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476380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15604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94572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282172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606588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Jeka\Desktop\МАМЕ\Korova-molochnay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038"/>
            <a:ext cx="4809445" cy="32129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Jeka\Desktop\МАМЕ\154974006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69794" y="3284985"/>
            <a:ext cx="5977164" cy="35730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742946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C:\Users\Jeka\Desktop\МАМЕ\98381667755c3c12adebf90f81d9f781bc86c79388_b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4" y="3057525"/>
            <a:ext cx="5715000" cy="3800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C:\Users\Jeka\Desktop\МАМЕ\0_9ccd4_797642fa_orig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27050"/>
            <a:ext cx="5050411" cy="37878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783934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Jeka\Desktop\МАМЕ\wdezieg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39" y="686"/>
            <a:ext cx="4292813" cy="30682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Jeka\Desktop\МАМЕ\moloko-44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083" y="1268760"/>
            <a:ext cx="4341810" cy="29379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C:\Users\Jeka\Desktop\МАМЕ\ea7de277bf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3645024"/>
            <a:ext cx="4030743" cy="30230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49311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 descr="C:\Users\Jeka\Desktop\МАМЕ\kuric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5280587" cy="39604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C:\Users\Jeka\Desktop\МАМЕ\2015100606532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3944908"/>
            <a:ext cx="4572000" cy="279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964598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41</TotalTime>
  <Words>0</Words>
  <Application>Microsoft Office PowerPoint</Application>
  <PresentationFormat>Экран (4:3)</PresentationFormat>
  <Paragraphs>0</Paragraphs>
  <Slides>24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5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Jeka</dc:creator>
  <cp:lastModifiedBy>Jeka</cp:lastModifiedBy>
  <cp:revision>5</cp:revision>
  <dcterms:created xsi:type="dcterms:W3CDTF">2017-04-12T08:34:07Z</dcterms:created>
  <dcterms:modified xsi:type="dcterms:W3CDTF">2017-07-01T07:58:41Z</dcterms:modified>
</cp:coreProperties>
</file>