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</p:spPr>
        <p:txBody>
          <a:bodyPr>
            <a:normAutofit/>
          </a:bodyPr>
          <a:lstStyle/>
          <a:p>
            <a:r>
              <a:rPr lang="ru-RU" dirty="0" smtClean="0"/>
              <a:t>Макет «Времена года»</a:t>
            </a:r>
            <a:endParaRPr lang="ru-RU" dirty="0"/>
          </a:p>
        </p:txBody>
      </p:sp>
      <p:pic>
        <p:nvPicPr>
          <p:cNvPr id="4" name="Содержимое 3" descr="IMG-20180216-WA000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06303" y="1600200"/>
            <a:ext cx="3531394" cy="4708525"/>
          </a:xfrm>
        </p:spPr>
      </p:pic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Лето</a:t>
            </a:r>
            <a:endParaRPr lang="ru-RU" dirty="0"/>
          </a:p>
        </p:txBody>
      </p:sp>
      <p:pic>
        <p:nvPicPr>
          <p:cNvPr id="7" name="Рисунок 6" descr="IMG-20180216-WA000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06303" y="1600200"/>
            <a:ext cx="3531394" cy="4708525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Осень</a:t>
            </a:r>
            <a:endParaRPr lang="ru-RU" dirty="0"/>
          </a:p>
        </p:txBody>
      </p:sp>
      <p:pic>
        <p:nvPicPr>
          <p:cNvPr id="4" name="Содержимое 3" descr="IMG-20180216-WA000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06303" y="1600200"/>
            <a:ext cx="3531394" cy="4708525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Зима</a:t>
            </a:r>
            <a:endParaRPr lang="ru-RU" dirty="0"/>
          </a:p>
        </p:txBody>
      </p:sp>
      <p:pic>
        <p:nvPicPr>
          <p:cNvPr id="4" name="Содержимое 3" descr="IMG-20180216-WA000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06303" y="1600200"/>
            <a:ext cx="3531394" cy="4708525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</TotalTime>
  <Words>8</Words>
  <PresentationFormat>Экран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Апекс</vt:lpstr>
      <vt:lpstr>Макет «Времена года»</vt:lpstr>
      <vt:lpstr>Лето</vt:lpstr>
      <vt:lpstr>Осень</vt:lpstr>
      <vt:lpstr>Зима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Какими мы были…</dc:title>
  <cp:lastModifiedBy>Admin</cp:lastModifiedBy>
  <cp:revision>7</cp:revision>
  <dcterms:modified xsi:type="dcterms:W3CDTF">2018-02-16T08:57:27Z</dcterms:modified>
</cp:coreProperties>
</file>