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AADA6-23D0-4339-8523-7DB25D5CE0F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2A0E0-5EC9-40DA-9A6D-25FB5F41D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2A0E0-5EC9-40DA-9A6D-25FB5F41DD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2A0E0-5EC9-40DA-9A6D-25FB5F41DD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ÐÐ°ÑÑÐ¸Ð½ÐºÐ¸ Ð¿Ð¾ Ð·Ð°Ð¿ÑÐ¾ÑÑ Ð¿ÑÐ¾Ð·ÑÐ°ÑÐ½ÑÐ¹ ÑÐ¾Ð½ Ð´Ð»Ñ Ð¿ÑÐµÐ·ÐµÐ½ÑÐ°ÑÐ¸Ð¸ Ð¿Ð¾ Ð¸ÑÐºÑÑÑ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¿ÑÐ¾Ð·ÑÐ°ÑÐ½ÑÐ¹ ÑÐ¾Ð½ Ð´Ð»Ñ Ð¿ÑÐµÐ·ÐµÐ½ÑÐ°ÑÐ¸Ð¸ Ð¿Ð¾ Ð¸ÑÐºÑÑÑ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924050" cy="23812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836712"/>
            <a:ext cx="5184576" cy="3384376"/>
          </a:xfrm>
        </p:spPr>
        <p:txBody>
          <a:bodyPr>
            <a:noAutofit/>
          </a:bodyPr>
          <a:lstStyle/>
          <a:p>
            <a:pPr algn="ctr"/>
            <a:r>
              <a:rPr lang="ru-RU" sz="7200" b="1" i="1" smtClean="0">
                <a:latin typeface="Times New Roman" pitchFamily="18" charset="0"/>
                <a:cs typeface="Times New Roman" pitchFamily="18" charset="0"/>
              </a:rPr>
              <a:t>Город,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 котором я живу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58112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Балабанова Т.В. воспитатель</a:t>
            </a:r>
          </a:p>
          <a:p>
            <a:pPr algn="ctr"/>
            <a:r>
              <a:rPr lang="ru-RU" dirty="0" smtClean="0"/>
              <a:t>МБДОУ г.Иркутска</a:t>
            </a:r>
          </a:p>
          <a:p>
            <a:pPr algn="ctr"/>
            <a:r>
              <a:rPr lang="ru-RU" dirty="0" smtClean="0"/>
              <a:t> детский сад №54</a:t>
            </a:r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pic>
        <p:nvPicPr>
          <p:cNvPr id="1036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090469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284984"/>
            <a:ext cx="519492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effectLst/>
              </a:rPr>
              <a:t>Детский музей - это интерактивное пространство нашего города, которое доказывает, что поход в музей является увлекательным и захватывающим занятием. Здесь непоседам можно бегать, ползать, шуметь, играть.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40871"/>
            <a:ext cx="3347864" cy="2217129"/>
          </a:xfrm>
          <a:prstGeom prst="rect">
            <a:avLst/>
          </a:prstGeom>
          <a:noFill/>
        </p:spPr>
      </p:pic>
      <p:pic>
        <p:nvPicPr>
          <p:cNvPr id="60418" name="Picture 2" descr="http://xn--38-8kci8bmh2b4b.xn--p1ai/attach/blog_38/detskiy_musey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3096344" cy="2188083"/>
          </a:xfrm>
          <a:prstGeom prst="rect">
            <a:avLst/>
          </a:prstGeom>
          <a:noFill/>
        </p:spPr>
      </p:pic>
      <p:pic>
        <p:nvPicPr>
          <p:cNvPr id="60420" name="Picture 4" descr="http://xn--38-8kci8bmh2b4b.xn--p1ai/attach/blog_38/detskiy_musey/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2700300" cy="1800200"/>
          </a:xfrm>
          <a:prstGeom prst="rect">
            <a:avLst/>
          </a:prstGeom>
          <a:noFill/>
        </p:spPr>
      </p:pic>
      <p:pic>
        <p:nvPicPr>
          <p:cNvPr id="60422" name="Picture 6" descr="http://xn--38-8kci8bmh2b4b.xn--p1ai/attach/blog_38/detskiy_musey/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24744"/>
            <a:ext cx="2538282" cy="203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44816" cy="14847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Детская железная дорога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2736304" cy="1812122"/>
          </a:xfrm>
          <a:prstGeom prst="rect">
            <a:avLst/>
          </a:prstGeom>
          <a:noFill/>
        </p:spPr>
      </p:pic>
      <p:sp>
        <p:nvSpPr>
          <p:cNvPr id="61442" name="AutoShape 2" descr="ÐÐ°ÑÑÐ¸Ð½ÐºÐ¸ Ð¿Ð¾ Ð·Ð°Ð¿ÑÐ¾ÑÑ Ð´ÐµÑÑÐºÐ°Ñ Ð¶ÐµÐ»ÐµÐ·Ð½Ð°Ñ Ð´Ð¾ÑÐ¾Ð³Ð° Ð² Ð¸ÑÐºÑÑÑÐº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5328592" cy="3996444"/>
          </a:xfrm>
          <a:prstGeom prst="rect">
            <a:avLst/>
          </a:prstGeom>
          <a:noFill/>
        </p:spPr>
      </p:pic>
      <p:sp>
        <p:nvSpPr>
          <p:cNvPr id="61446" name="AutoShape 6" descr="ÐÐ°ÑÑÐ¸Ð½ÐºÐ¸ Ð¿Ð¾ Ð·Ð°Ð¿ÑÐ¾ÑÑ Ð¿ÑÐ¾Ð·ÑÐ°ÑÐ½ÑÐ¹ ÑÐ¾Ð½ Ð¼ÑÐ»ÑÑÑÑÐ½ÑÐµ Ð¿Ð¾ÐµÐ·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8" name="AutoShape 8" descr="ÐÐ°ÑÑÐ¸Ð½ÐºÐ¸ Ð¿Ð¾ Ð·Ð°Ð¿ÑÐ¾ÑÑ Ð¿ÑÐ¾Ð·ÑÐ°ÑÐ½ÑÐ¹ ÑÐ¾Ð½ Ð¼ÑÐ»ÑÑÑÑÐ½ÑÐµ Ð¿Ð¾ÐµÐ·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0" name="Picture 10" descr="ÐÐ°ÑÑÐ¸Ð½ÐºÐ¸ Ð¿Ð¾ Ð·Ð°Ð¿ÑÐ¾ÑÑ Ð¿ÑÐ¾Ð·ÑÐ°ÑÐ½ÑÐ¹ ÑÐ¾Ð½ Ð¼ÑÐ»ÑÑÑÑÐ½ÑÐµ Ð¿Ð¾ÐµÐ·Ð´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941168"/>
            <a:ext cx="4176464" cy="1585751"/>
          </a:xfrm>
          <a:prstGeom prst="rect">
            <a:avLst/>
          </a:prstGeom>
          <a:noFill/>
        </p:spPr>
      </p:pic>
      <p:pic>
        <p:nvPicPr>
          <p:cNvPr id="61452" name="Picture 12" descr="ÐÐ°ÑÑÐ¸Ð½ÐºÐ¸ Ð¿Ð¾ Ð·Ð°Ð¿ÑÐ¾ÑÑ Ð¿ÑÐ¾Ð·ÑÐ°ÑÐ½ÑÐ¹ ÑÐ¾Ð½ ÑÐ¾Ð»Ð½ÑÑÐº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4409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45878"/>
            <a:ext cx="2736304" cy="1812122"/>
          </a:xfrm>
          <a:prstGeom prst="rect">
            <a:avLst/>
          </a:prstGeom>
          <a:noFill/>
        </p:spPr>
      </p:pic>
      <p:pic>
        <p:nvPicPr>
          <p:cNvPr id="62466" name="Picture 2" descr="ÐÐ°ÑÑÐ¸Ð½ÐºÐ¸ Ð¿Ð¾ Ð·Ð°Ð¿ÑÐ¾ÑÑ Ð´ÐµÑÑÐºÐ°Ñ Ð¶ÐµÐ»ÐµÐ·Ð½Ð°Ñ Ð´Ð¾ÑÐ¾Ð³Ð° Ð² Ð¸ÑÐºÑÑÑ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835347" cy="2061414"/>
          </a:xfrm>
          <a:prstGeom prst="rect">
            <a:avLst/>
          </a:prstGeom>
          <a:noFill/>
        </p:spPr>
      </p:pic>
      <p:pic>
        <p:nvPicPr>
          <p:cNvPr id="62468" name="Picture 4" descr="ÐÐ°ÑÑÐ¸Ð½ÐºÐ¸ Ð¿Ð¾ Ð·Ð°Ð¿ÑÐ¾ÑÑ Ð´ÐµÑÑÐºÐ°Ñ Ð¶ÐµÐ»ÐµÐ·Ð½Ð°Ñ Ð´Ð¾ÑÐ¾Ð³Ð° Ð² Ð¸ÑÐºÑÑÑ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2911472" cy="2016224"/>
          </a:xfrm>
          <a:prstGeom prst="rect">
            <a:avLst/>
          </a:prstGeom>
          <a:noFill/>
        </p:spPr>
      </p:pic>
      <p:pic>
        <p:nvPicPr>
          <p:cNvPr id="62470" name="Picture 6" descr="ÐÐ°ÑÑÐ¸Ð½ÐºÐ¸ Ð¿Ð¾ Ð·Ð°Ð¿ÑÐ¾ÑÑ Ð´ÐµÑÑÐºÐ°Ñ Ð¶ÐµÐ»ÐµÐ·Ð½Ð°Ñ Ð´Ð¾ÑÐ¾Ð³Ð° Ð² Ð¸ÑÐºÑÑÑÐº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3263" y="476672"/>
            <a:ext cx="2793193" cy="2016224"/>
          </a:xfrm>
          <a:prstGeom prst="rect">
            <a:avLst/>
          </a:prstGeom>
          <a:noFill/>
        </p:spPr>
      </p:pic>
      <p:pic>
        <p:nvPicPr>
          <p:cNvPr id="62472" name="Picture 8" descr="ÐÐ°ÑÑÐ¸Ð½ÐºÐ¸ Ð¿Ð¾ Ð·Ð°Ð¿ÑÐ¾ÑÑ Ð´ÐµÑÑÐºÐ°Ñ Ð¶ÐµÐ»ÐµÐ·Ð½Ð°Ñ Ð´Ð¾ÑÐ¾Ð³Ð° Ð² Ð¸ÑÐºÑÑÑÐº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492896"/>
            <a:ext cx="2610991" cy="2016224"/>
          </a:xfrm>
          <a:prstGeom prst="rect">
            <a:avLst/>
          </a:prstGeom>
          <a:noFill/>
        </p:spPr>
      </p:pic>
      <p:pic>
        <p:nvPicPr>
          <p:cNvPr id="6247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509119"/>
            <a:ext cx="2592288" cy="1999697"/>
          </a:xfrm>
          <a:prstGeom prst="rect">
            <a:avLst/>
          </a:prstGeom>
          <a:noFill/>
        </p:spPr>
      </p:pic>
      <p:pic>
        <p:nvPicPr>
          <p:cNvPr id="62476" name="Picture 12" descr="http://www.dzd-ussr.ru/pic/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04664"/>
            <a:ext cx="2073830" cy="1728192"/>
          </a:xfrm>
          <a:prstGeom prst="rect">
            <a:avLst/>
          </a:prstGeom>
          <a:noFill/>
        </p:spPr>
      </p:pic>
      <p:pic>
        <p:nvPicPr>
          <p:cNvPr id="62478" name="Picture 14" descr="ÐÐ°ÑÑÐ¸Ð½ÐºÐ¸ Ð¿Ð¾ Ð·Ð°Ð¿ÑÐ¾ÑÑ Ð¿ÑÐ¾Ð·ÑÐ°ÑÐ½ÑÐ¹ ÑÐ¾Ð½ Ð¼ÑÐ»ÑÑÑÑÐ½ÑÐµ Ð¿Ð¾ÐµÐ·Ð´Ð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293096"/>
            <a:ext cx="2461964" cy="277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Нерпинарий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mo2012\Desktop\ca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94" y="1340768"/>
            <a:ext cx="61678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ÐÐ°ÑÑÐ¸Ð½ÐºÐ¸ Ð¿Ð¾ Ð·Ð°Ð¿ÑÐ¾ÑÑ Ð¿ÑÐ¾Ð·ÑÐ°ÑÐ½ÑÐ¹ ÑÐ¾Ð½ ÑÐ¾Ð»Ð½ÑÑÐº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4094" cy="1512168"/>
          </a:xfrm>
          <a:prstGeom prst="rect">
            <a:avLst/>
          </a:prstGeom>
          <a:noFill/>
        </p:spPr>
      </p:pic>
      <p:pic>
        <p:nvPicPr>
          <p:cNvPr id="5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9089" y="5301208"/>
            <a:ext cx="2566067" cy="1699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3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365104"/>
            <a:ext cx="6288760" cy="2376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Байкальская нерпа — символ Байкала, один из самых красивых его обитателей. Иркутский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нерпинарий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единственный в своем роде, потому что нерпы живут только в Байкале и их нельзя увозить далеко от Родины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0" y="5157192"/>
            <a:ext cx="2803557" cy="185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demo2012\Desktop\d23f9e46-bb4b-4c6f-a245-39cba0f649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28" y="1"/>
            <a:ext cx="4245103" cy="24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mo2012\Desktop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" y="2427911"/>
            <a:ext cx="3252550" cy="221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mo2012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8629"/>
            <a:ext cx="3083396" cy="20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mo2012\Desktop\592262691947ba7098a517b03d766c89_1024_7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24" y="0"/>
            <a:ext cx="2136676" cy="32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4320480" cy="48245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Новое утро…</a:t>
            </a:r>
            <a:br>
              <a:rPr lang="ru-RU" sz="2400" dirty="0" smtClean="0"/>
            </a:br>
            <a:r>
              <a:rPr lang="ru-RU" sz="2400" dirty="0" smtClean="0"/>
              <a:t>Город проснётся,</a:t>
            </a:r>
            <a:br>
              <a:rPr lang="ru-RU" sz="2400" dirty="0" smtClean="0"/>
            </a:br>
            <a:r>
              <a:rPr lang="ru-RU" sz="2400" dirty="0" smtClean="0"/>
              <a:t>Город как будто</a:t>
            </a:r>
            <a:br>
              <a:rPr lang="ru-RU" sz="2400" dirty="0" smtClean="0"/>
            </a:br>
            <a:r>
              <a:rPr lang="ru-RU" sz="2400" dirty="0" smtClean="0"/>
              <a:t>Мне улыбнётся,</a:t>
            </a:r>
            <a:br>
              <a:rPr lang="ru-RU" sz="2400" dirty="0" smtClean="0"/>
            </a:br>
            <a:r>
              <a:rPr lang="ru-RU" sz="2400" dirty="0" smtClean="0"/>
              <a:t>В окна заглянет</a:t>
            </a:r>
            <a:br>
              <a:rPr lang="ru-RU" sz="2400" dirty="0" smtClean="0"/>
            </a:br>
            <a:r>
              <a:rPr lang="ru-RU" sz="2400" dirty="0" smtClean="0"/>
              <a:t>Предвестником дня,</a:t>
            </a:r>
            <a:br>
              <a:rPr lang="ru-RU" sz="2400" dirty="0" smtClean="0"/>
            </a:br>
            <a:r>
              <a:rPr lang="ru-RU" sz="2400" dirty="0" smtClean="0"/>
              <a:t>Ведь мы с ним друзья –</a:t>
            </a:r>
            <a:br>
              <a:rPr lang="ru-RU" sz="2400" dirty="0" smtClean="0"/>
            </a:br>
            <a:r>
              <a:rPr lang="ru-RU" sz="2400" dirty="0" smtClean="0"/>
              <a:t>Иркутск мой, и я.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3764273" cy="2492896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Ð¿ÑÐ¾Ð·ÑÐ°ÑÐ½ÑÐ¹ ÑÐ¾Ð½ Ð´Ð»Ñ Ð¿ÑÐµÐ·ÐµÐ½ÑÐ°ÑÐ¸Ð¸ Ñ Ð´ÐµÑÑÐ¼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576" y="3833664"/>
            <a:ext cx="2932424" cy="3024336"/>
          </a:xfrm>
          <a:prstGeom prst="rect">
            <a:avLst/>
          </a:prstGeom>
          <a:noFill/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69886" cy="2708920"/>
          </a:xfrm>
          <a:prstGeom prst="rect">
            <a:avLst/>
          </a:prstGeom>
          <a:noFill/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3059832" cy="231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33184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5524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20688"/>
            <a:ext cx="8686800" cy="51125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к тематической неделе «Мой родной город» во 2 младшей группе и в ней показаны  места  досуга города Иркутска, которые интересно было бы посетить детям 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 вместе с родителями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ÐÐ°ÑÑÐ¸Ð½ÐºÐ¸ Ð¿Ð¾ Ð·Ð°Ð¿ÑÐ¾ÑÑ Ð¿ÑÐ¾Ð·ÑÐ°ÑÐ½ÑÐ¹ ÑÐ¾Ð½ ÑÐ¾Ð»Ð½ÑÑÐº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2" y="0"/>
            <a:ext cx="1644094" cy="1512168"/>
          </a:xfrm>
          <a:prstGeom prst="rect">
            <a:avLst/>
          </a:prstGeom>
          <a:noFill/>
        </p:spPr>
      </p:pic>
      <p:pic>
        <p:nvPicPr>
          <p:cNvPr id="4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3" y="4914322"/>
            <a:ext cx="2952328" cy="1955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5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4005064"/>
            <a:ext cx="4313640" cy="24243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Моя родина родная!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Край родной, любимый мой!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живу здесь, подрастаю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городе над Ангарой.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люблю мой город славный,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Сердце родины моей.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Ты, Иркутск, в судьбе стал главным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меня, моих друзей 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ÐÐ°ÑÑÐ¸Ð½ÐºÐ¸ Ð¿Ð¾ Ð·Ð°Ð¿ÑÐ¾ÑÑ Ð²Ð¸Ð´Ñ Ð¸ÑÐºÑÑÑ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5738410" cy="2934523"/>
          </a:xfrm>
          <a:prstGeom prst="rect">
            <a:avLst/>
          </a:prstGeom>
          <a:noFill/>
        </p:spPr>
      </p:pic>
      <p:pic>
        <p:nvPicPr>
          <p:cNvPr id="4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3347864" cy="2217129"/>
          </a:xfrm>
          <a:prstGeom prst="rect">
            <a:avLst/>
          </a:prstGeom>
          <a:noFill/>
        </p:spPr>
      </p:pic>
      <p:pic>
        <p:nvPicPr>
          <p:cNvPr id="5" name="Picture 12" descr="ÐÐ°ÑÑÐ¸Ð½ÐºÐ¸ Ð¿Ð¾ Ð·Ð°Ð¿ÑÐ¾ÑÑ Ð¿ÑÐ¾Ð·ÑÐ°ÑÐ½ÑÐ¹ ÑÐ¾Ð½ ÑÐ¾Ð»Ð½ÑÑÐº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64409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268760"/>
            <a:ext cx="3312368" cy="5589240"/>
          </a:xfrm>
        </p:spPr>
        <p:txBody>
          <a:bodyPr>
            <a:noAutofit/>
          </a:bodyPr>
          <a:lstStyle/>
          <a:p>
            <a:pPr algn="ctr" fontAlgn="base"/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Детки в садике живут,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Здесь играют и поют,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Здесь друзей себе находят,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На прогулку с ними ходят.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Вместе спорят и мечтают,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Незаметно подрастают.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Детский сад — второй ваш дом,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Как тепло, уютно в нем!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Вы его любите, дети,</a:t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Самый добрый дом на свете!</a:t>
            </a:r>
            <a:r>
              <a:rPr lang="ru-RU" sz="2200" b="0" dirty="0" smtClean="0">
                <a:effectLst/>
              </a:rPr>
              <a:t/>
            </a:r>
            <a:br>
              <a:rPr lang="ru-RU" sz="2200" b="0" dirty="0" smtClean="0">
                <a:effectLst/>
              </a:rPr>
            </a:br>
            <a:endParaRPr lang="ru-RU" sz="2200" dirty="0">
              <a:effectLst/>
            </a:endParaRPr>
          </a:p>
        </p:txBody>
      </p:sp>
      <p:pic>
        <p:nvPicPr>
          <p:cNvPr id="39938" name="Picture 2" descr="ÐÐ°ÑÑÐ¸Ð½ÐºÐ¸ Ð¿Ð¾ Ð·Ð°Ð¿ÑÐ¾ÑÑ ÑÐ¾ÑÐ¾Ð³ÑÐ°ÑÐ¸Ð¸ ÐÐÐÐÐ£ Ð´ÐµÑÑÐºÐ¸Ð¹ ÑÐ°Ð´ 54 ÐÑÐºÑÑÑ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992555" cy="3744416"/>
          </a:xfrm>
          <a:prstGeom prst="rect">
            <a:avLst/>
          </a:prstGeom>
          <a:noFill/>
        </p:spPr>
      </p:pic>
      <p:pic>
        <p:nvPicPr>
          <p:cNvPr id="4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3347864" cy="2217129"/>
          </a:xfrm>
          <a:prstGeom prst="rect">
            <a:avLst/>
          </a:prstGeom>
          <a:noFill/>
        </p:spPr>
      </p:pic>
      <p:pic>
        <p:nvPicPr>
          <p:cNvPr id="5" name="Picture 12" descr="ÐÐ°ÑÑÐ¸Ð½ÐºÐ¸ Ð¿Ð¾ Ð·Ð°Ð¿ÑÐ¾ÑÑ Ð¿ÑÐ¾Ð·ÑÐ°ÑÐ½ÑÐ¹ ÑÐ¾Ð½ ÑÐ¾Ð»Ð½ÑÑÐº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9906" y="0"/>
            <a:ext cx="164409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Ð°ÑÑÐ¸Ð½ÐºÐ¸ Ð¿Ð¾ Ð·Ð°Ð¿ÑÐ¾ÑÑ ÐºÑÐºÐ¾Ð»ÑÐ½ÑÐ¹ ÑÐµÐ°ÑÑ Ð¸ÑÐºÑÑÑ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143125" cy="2143125"/>
          </a:xfrm>
          <a:prstGeom prst="rect">
            <a:avLst/>
          </a:prstGeom>
          <a:noFill/>
        </p:spPr>
      </p:pic>
      <p:pic>
        <p:nvPicPr>
          <p:cNvPr id="4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8190"/>
            <a:ext cx="2808312" cy="1859810"/>
          </a:xfrm>
          <a:prstGeom prst="rect">
            <a:avLst/>
          </a:prstGeom>
          <a:noFill/>
        </p:spPr>
      </p:pic>
      <p:sp>
        <p:nvSpPr>
          <p:cNvPr id="40964" name="AutoShape 4" descr="ÐÐ°ÑÑÐ¸Ð½ÐºÐ¸ Ð¿Ð¾ Ð·Ð°Ð¿ÑÐ¾ÑÑ ÐºÑÐºÐ¾Ð»ÑÐ½ÑÐ¹ ÑÐµÐ°ÑÑ Ð¸ÑÐºÑÑÑ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082913"/>
            <a:ext cx="6065268" cy="4794359"/>
          </a:xfrm>
          <a:prstGeom prst="rect">
            <a:avLst/>
          </a:prstGeom>
          <a:noFill/>
        </p:spPr>
      </p:pic>
      <p:pic>
        <p:nvPicPr>
          <p:cNvPr id="8" name="Picture 12" descr="ÐÐ°ÑÑÐ¸Ð½ÐºÐ¸ Ð¿Ð¾ Ð·Ð°Ð¿ÑÐ¾ÑÑ Ð¿ÑÐ¾Ð·ÑÐ°ÑÐ½ÑÐ¹ ÑÐ¾Ð½ ÑÐ¾Ð»Ð½ÑÑÐº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9906" y="0"/>
            <a:ext cx="164409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653136"/>
            <a:ext cx="367240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Для самых маленьких зрителей «Аистенок» предлагает спектакли «Машенька и Медведь», «Осторожно, Коза!», «Терёшечка», «Колобок» и многие другие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Ð¡ÐºÐ°Ð·ÐºÐ° Ð¾ Ð Ð«ÐÐÐÐ Ð¸ Ð Ð«ÐÐÐ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1728192" cy="2585792"/>
          </a:xfrm>
          <a:prstGeom prst="rect">
            <a:avLst/>
          </a:prstGeom>
          <a:noFill/>
        </p:spPr>
      </p:pic>
      <p:pic>
        <p:nvPicPr>
          <p:cNvPr id="4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41253"/>
            <a:ext cx="2592288" cy="1716747"/>
          </a:xfrm>
          <a:prstGeom prst="rect">
            <a:avLst/>
          </a:prstGeom>
          <a:noFill/>
        </p:spPr>
      </p:pic>
      <p:pic>
        <p:nvPicPr>
          <p:cNvPr id="56324" name="Picture 4" descr="ÐÐ¡Ð¢ÐÐ ÐÐÐÐ, ÐÐÐÐ 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20688"/>
            <a:ext cx="2332431" cy="2160240"/>
          </a:xfrm>
          <a:prstGeom prst="rect">
            <a:avLst/>
          </a:prstGeom>
          <a:noFill/>
        </p:spPr>
      </p:pic>
      <p:pic>
        <p:nvPicPr>
          <p:cNvPr id="56326" name="Picture 6" descr="ÐÐÐÐÐÐÐ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44824"/>
            <a:ext cx="1970667" cy="2448272"/>
          </a:xfrm>
          <a:prstGeom prst="rect">
            <a:avLst/>
          </a:prstGeom>
          <a:noFill/>
        </p:spPr>
      </p:pic>
      <p:pic>
        <p:nvPicPr>
          <p:cNvPr id="56328" name="Picture 8" descr="Ð¢ÐÐ ÐÐ¨ÐÐ§ÐÐ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620688"/>
            <a:ext cx="2088232" cy="2088234"/>
          </a:xfrm>
          <a:prstGeom prst="rect">
            <a:avLst/>
          </a:prstGeom>
          <a:noFill/>
        </p:spPr>
      </p:pic>
      <p:pic>
        <p:nvPicPr>
          <p:cNvPr id="56330" name="Picture 10" descr="ÐÐ°ÑÑÐ¸Ð½ÐºÐ¸ Ð¿Ð¾ Ð·Ð°Ð¿ÑÐ¾ÑÑ Ð¿ÑÐ¾Ð·ÑÐ°ÑÐ½ÑÐ¹ ÑÐ¾Ð½ ÐºÑÐºÐ¾Ð»ÑÐ½ÑÐ¹ ÑÐµÐ°ÑÑ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852936"/>
            <a:ext cx="1435124" cy="1368152"/>
          </a:xfrm>
          <a:prstGeom prst="rect">
            <a:avLst/>
          </a:prstGeom>
          <a:noFill/>
        </p:spPr>
      </p:pic>
      <p:pic>
        <p:nvPicPr>
          <p:cNvPr id="5633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653136"/>
            <a:ext cx="2076719" cy="1656184"/>
          </a:xfrm>
          <a:prstGeom prst="rect">
            <a:avLst/>
          </a:prstGeom>
          <a:noFill/>
        </p:spPr>
      </p:pic>
      <p:pic>
        <p:nvPicPr>
          <p:cNvPr id="56336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852936"/>
            <a:ext cx="1232925" cy="1849388"/>
          </a:xfrm>
          <a:prstGeom prst="rect">
            <a:avLst/>
          </a:prstGeom>
          <a:noFill/>
        </p:spPr>
      </p:pic>
      <p:pic>
        <p:nvPicPr>
          <p:cNvPr id="56338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332656"/>
            <a:ext cx="1489348" cy="1489348"/>
          </a:xfrm>
          <a:prstGeom prst="rect">
            <a:avLst/>
          </a:prstGeom>
          <a:noFill/>
        </p:spPr>
      </p:pic>
      <p:pic>
        <p:nvPicPr>
          <p:cNvPr id="56340" name="Picture 20" descr="ÐÐ°ÑÑÐ¸Ð½ÐºÐ¸ Ð¿Ð¾ Ð·Ð°Ð¿ÑÐ¾ÑÑ Ð¿ÑÐ¾Ð·ÑÐ°ÑÐ½ÑÐ¹ ÑÐ¾Ð½ ÐºÑÐºÐ¾Ð»ÑÐ½ÑÐ¹ ÑÐµÐ°ÑÑ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260648"/>
            <a:ext cx="1327357" cy="169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ÐÑÐºÑÑÑÐºÐ¸Ð¹ ÑÐ¸Ñ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85678" cy="4104456"/>
          </a:xfrm>
          <a:prstGeom prst="rect">
            <a:avLst/>
          </a:prstGeom>
          <a:noFill/>
        </p:spPr>
      </p:pic>
      <p:pic>
        <p:nvPicPr>
          <p:cNvPr id="4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40871"/>
            <a:ext cx="3347864" cy="2217129"/>
          </a:xfrm>
          <a:prstGeom prst="rect">
            <a:avLst/>
          </a:prstGeom>
          <a:noFill/>
        </p:spPr>
      </p:pic>
      <p:pic>
        <p:nvPicPr>
          <p:cNvPr id="57348" name="Picture 4" descr="http://www.circus-irkutsk.ru/templates/circus3/images/logo_circus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1905000" cy="1905000"/>
          </a:xfrm>
          <a:prstGeom prst="rect">
            <a:avLst/>
          </a:prstGeom>
          <a:noFill/>
        </p:spPr>
      </p:pic>
      <p:pic>
        <p:nvPicPr>
          <p:cNvPr id="573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293096"/>
            <a:ext cx="189409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2339752" cy="1549505"/>
          </a:xfrm>
          <a:prstGeom prst="rect">
            <a:avLst/>
          </a:prstGeom>
          <a:noFill/>
        </p:spPr>
      </p:pic>
      <p:pic>
        <p:nvPicPr>
          <p:cNvPr id="58370" name="Picture 2" descr="http://www.circus-irkutsk.ru/templates/circus3/images/slider/1p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2880320" cy="2160240"/>
          </a:xfrm>
          <a:prstGeom prst="rect">
            <a:avLst/>
          </a:prstGeom>
          <a:noFill/>
        </p:spPr>
      </p:pic>
      <p:pic>
        <p:nvPicPr>
          <p:cNvPr id="58372" name="Picture 4" descr="http://www.circus-irkutsk.ru/templates/circus3/images/slider/2p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04664"/>
            <a:ext cx="2976331" cy="2232248"/>
          </a:xfrm>
          <a:prstGeom prst="rect">
            <a:avLst/>
          </a:prstGeom>
          <a:noFill/>
        </p:spPr>
      </p:pic>
      <p:pic>
        <p:nvPicPr>
          <p:cNvPr id="58374" name="Picture 6" descr="http://www.circus-irkutsk.ru/templates/circus3/images/slider/3p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284984"/>
            <a:ext cx="3024336" cy="2210092"/>
          </a:xfrm>
          <a:prstGeom prst="rect">
            <a:avLst/>
          </a:prstGeom>
          <a:noFill/>
        </p:spPr>
      </p:pic>
      <p:pic>
        <p:nvPicPr>
          <p:cNvPr id="58376" name="Picture 8" descr="http://www.circus-irkutsk.ru/templates/circus3/images/slider/5p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4664"/>
            <a:ext cx="2808312" cy="2263752"/>
          </a:xfrm>
          <a:prstGeom prst="rect">
            <a:avLst/>
          </a:prstGeom>
          <a:noFill/>
        </p:spPr>
      </p:pic>
      <p:pic>
        <p:nvPicPr>
          <p:cNvPr id="58378" name="Picture 10" descr="http://www.circus-irkutsk.ru/templates/circus3/images/slider/21p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556792"/>
            <a:ext cx="2880320" cy="2232248"/>
          </a:xfrm>
          <a:prstGeom prst="rect">
            <a:avLst/>
          </a:prstGeom>
          <a:noFill/>
        </p:spPr>
      </p:pic>
      <p:pic>
        <p:nvPicPr>
          <p:cNvPr id="58380" name="Picture 12" descr="ÐÐ°ÑÑÐ¸Ð½ÐºÐ¸ Ð¿Ð¾ Ð·Ð°Ð¿ÑÐ¾ÑÑ Ð¿ÑÐ¾Ð·ÑÐ°ÑÐ½ÑÐ¹ ÑÐ¾Ð½ ÑÐ¸ÑÐ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149080"/>
            <a:ext cx="1846780" cy="1988840"/>
          </a:xfrm>
          <a:prstGeom prst="rect">
            <a:avLst/>
          </a:prstGeom>
          <a:noFill/>
        </p:spPr>
      </p:pic>
      <p:pic>
        <p:nvPicPr>
          <p:cNvPr id="58382" name="Picture 14" descr="ÐÐ°ÑÑÐ¸Ð½ÐºÐ¸ Ð¿Ð¾ Ð·Ð°Ð¿ÑÐ¾ÑÑ Ð¿ÑÐ¾Ð·ÑÐ°ÑÐ½ÑÐ¹ ÑÐ¾Ð½ ÑÐ¸ÑÐº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356992"/>
            <a:ext cx="3672407" cy="3672408"/>
          </a:xfrm>
          <a:prstGeom prst="rect">
            <a:avLst/>
          </a:prstGeom>
          <a:noFill/>
        </p:spPr>
      </p:pic>
      <p:pic>
        <p:nvPicPr>
          <p:cNvPr id="58384" name="Picture 16" descr="ÐÐ°ÑÑÐ¸Ð½ÐºÐ¸ Ð¿Ð¾ Ð·Ð°Ð¿ÑÐ¾ÑÑ Ð¿ÑÐ¾Ð·ÑÐ°ÑÐ½ÑÐ¹ ÑÐ¾Ð½ ÑÐ¸ÑÐ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5373216"/>
            <a:ext cx="1296144" cy="120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ÐÐ°ÑÑÐ¸Ð½ÐºÐ¸ Ð¿Ð¾ Ð·Ð°Ð¿ÑÐ¾ÑÑ Ð¿ÑÐ¾Ð·ÑÐ°ÑÐ½ÑÐ¹ ÑÐ¾Ð½ Ð´Ð»Ñ Ð¿ÑÐµÐ·ÐµÐ½ÑÐ°ÑÐ¸Ð¸ Ð¿Ð¾ Ð¸ÑÐºÑÑÑÐº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144927"/>
            <a:ext cx="2586740" cy="1713073"/>
          </a:xfrm>
          <a:prstGeom prst="rect">
            <a:avLst/>
          </a:prstGeom>
          <a:noFill/>
        </p:spPr>
      </p:pic>
      <p:pic>
        <p:nvPicPr>
          <p:cNvPr id="59398" name="Picture 6" descr="ÐÐ°ÑÑÐ¸Ð½ÐºÐ¸ Ð¿Ð¾ Ð·Ð°Ð¿ÑÐ¾ÑÑ ÐºÐ¾Ð½ÑÐ°ÐºÑÐ½ÑÐ¹ Ð·Ð¾Ð¾Ð¿Ð°ÑÐº Ð¸ÑÐºÑÑÑ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2376264" cy="1812249"/>
          </a:xfrm>
          <a:prstGeom prst="rect">
            <a:avLst/>
          </a:prstGeom>
          <a:noFill/>
        </p:spPr>
      </p:pic>
      <p:sp>
        <p:nvSpPr>
          <p:cNvPr id="59400" name="AutoShape 8" descr="ÐÐ°ÑÑÐ¸Ð½ÐºÐ¸ Ð¿Ð¾ Ð·Ð°Ð¿ÑÐ¾ÑÑ ÐºÐ¾Ð½ÑÐ°ÐºÑÐ½ÑÐ¹ Ð·Ð¾Ð¾Ð¿Ð°ÑÐº Ð¸ÑÐºÑÑÑ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2" name="Picture 10" descr="ÐÐ°ÑÑÐ¸Ð½ÐºÐ¸ Ð¿Ð¾ Ð·Ð°Ð¿ÑÐ¾ÑÑ ÐºÐ¾Ð½ÑÐ°ÐºÑÐ½ÑÐ¹ Ð·Ð¾Ð¾Ð¿Ð°ÑÐº Ð¸ÑÐºÑÑÑÐ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340768"/>
            <a:ext cx="2688299" cy="2016224"/>
          </a:xfrm>
          <a:prstGeom prst="rect">
            <a:avLst/>
          </a:prstGeom>
          <a:noFill/>
        </p:spPr>
      </p:pic>
      <p:pic>
        <p:nvPicPr>
          <p:cNvPr id="59404" name="Picture 12" descr="ÐÐ°ÑÑÐ¸Ð½ÐºÐ¸ Ð¿Ð¾ Ð·Ð°Ð¿ÑÐ¾ÑÑ ÐºÐ¾Ð½ÑÐ°ÐºÑÐ½ÑÐ¹ Ð·Ð¾Ð¾Ð¿Ð°ÑÐº Ð¸ÑÐºÑÑÑÐ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356992"/>
            <a:ext cx="2664296" cy="1776198"/>
          </a:xfrm>
          <a:prstGeom prst="rect">
            <a:avLst/>
          </a:prstGeom>
          <a:noFill/>
        </p:spPr>
      </p:pic>
      <p:pic>
        <p:nvPicPr>
          <p:cNvPr id="59406" name="Picture 14" descr="ÐÐ°ÑÑÐ¸Ð½ÐºÐ¸ Ð¿Ð¾ Ð·Ð°Ð¿ÑÐ¾ÑÑ ÐºÐ¾Ð½ÑÐ°ÐºÑÐ½ÑÐ¹ Ð·Ð¾Ð¾Ð¿Ð°ÑÐº Ð¸ÑÐºÑÑÑÐ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284984"/>
            <a:ext cx="2448272" cy="1835260"/>
          </a:xfrm>
          <a:prstGeom prst="rect">
            <a:avLst/>
          </a:prstGeom>
          <a:noFill/>
        </p:spPr>
      </p:pic>
      <p:pic>
        <p:nvPicPr>
          <p:cNvPr id="59408" name="Picture 16" descr="ÐÐ°ÑÑÐ¸Ð½ÐºÐ¸ Ð¿Ð¾ Ð·Ð°Ð¿ÑÐ¾ÑÑ ÐºÐ¾Ð½ÑÐ°ÐºÑÐ½ÑÐ¹ Ð·Ð¾Ð¾Ð¿Ð°ÑÐº Ð¸ÑÐºÑÑÑÐ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2331" y="1412776"/>
            <a:ext cx="2738101" cy="1872208"/>
          </a:xfrm>
          <a:prstGeom prst="rect">
            <a:avLst/>
          </a:prstGeom>
          <a:noFill/>
        </p:spPr>
      </p:pic>
      <p:pic>
        <p:nvPicPr>
          <p:cNvPr id="59410" name="Picture 18" descr="http://png-images.ru/wp-content/uploads/2016/12/12/11420/png/arctic_fox_PNG1848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229200"/>
            <a:ext cx="1819930" cy="1118246"/>
          </a:xfrm>
          <a:prstGeom prst="rect">
            <a:avLst/>
          </a:prstGeom>
          <a:noFill/>
        </p:spPr>
      </p:pic>
      <p:pic>
        <p:nvPicPr>
          <p:cNvPr id="59412" name="Picture 20" descr="http://png-images.ru/wp-content/uploads/2015/11/11/10993/png/wolf_PNG36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5229200"/>
            <a:ext cx="1566376" cy="1394075"/>
          </a:xfrm>
          <a:prstGeom prst="rect">
            <a:avLst/>
          </a:prstGeom>
          <a:noFill/>
        </p:spPr>
      </p:pic>
      <p:pic>
        <p:nvPicPr>
          <p:cNvPr id="59414" name="Picture 22" descr="http://png-images.ru/wp-content/uploads/2015/02/eagle_PNG120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2" y="332656"/>
            <a:ext cx="860976" cy="1312344"/>
          </a:xfrm>
          <a:prstGeom prst="rect">
            <a:avLst/>
          </a:prstGeom>
          <a:noFill/>
        </p:spPr>
      </p:pic>
      <p:pic>
        <p:nvPicPr>
          <p:cNvPr id="59416" name="Picture 24" descr="http://png-images.ru/wp-content/uploads/2014/11/parrot_PNG73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2276872"/>
            <a:ext cx="1111525" cy="2088232"/>
          </a:xfrm>
          <a:prstGeom prst="rect">
            <a:avLst/>
          </a:prstGeom>
          <a:noFill/>
        </p:spPr>
      </p:pic>
      <p:pic>
        <p:nvPicPr>
          <p:cNvPr id="59418" name="Picture 26" descr="http://png-images.ru/wp-content/uploads/2015/04/04/9839/png/snake_PNG405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4513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171</Words>
  <Application>Microsoft Office PowerPoint</Application>
  <PresentationFormat>Экран (4:3)</PresentationFormat>
  <Paragraphs>17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Город, в котором я живу</vt:lpstr>
      <vt:lpstr>Презентация подготовлена к тематической неделе «Мой родной город» во 2 младшей группе и в ней показаны  места  досуга города Иркутска, которые интересно было бы посетить детям 3х-4х лет вместе с родителями</vt:lpstr>
      <vt:lpstr>Моя родина родная!  Край родной, любимый мой!  Я живу здесь, подрастаю  В городе над Ангарой.  Я люблю мой город славный,  Сердце родины моей.  Ты, Иркутск, в судьбе стал главным  Для меня, моих друзей … </vt:lpstr>
      <vt:lpstr>Детки в садике живут, Здесь играют и поют, Здесь друзей себе находят, На прогулку с ними ходят. Вместе спорят и мечтают, Незаметно подрастают. Детский сад — второй ваш дом, Как тепло, уютно в нем! Вы его любите, дети, Самый добрый дом на свете! </vt:lpstr>
      <vt:lpstr>Презентация PowerPoint</vt:lpstr>
      <vt:lpstr>Для самых маленьких зрителей «Аистенок» предлагает спектакли «Машенька и Медведь», «Осторожно, Коза!», «Терёшечка», «Колобок» и многие другие</vt:lpstr>
      <vt:lpstr>Презентация PowerPoint</vt:lpstr>
      <vt:lpstr>Презентация PowerPoint</vt:lpstr>
      <vt:lpstr>Презентация PowerPoint</vt:lpstr>
      <vt:lpstr>Детский музей - это интерактивное пространство нашего города, которое доказывает, что поход в музей является увлекательным и захватывающим занятием. Здесь непоседам можно бегать, ползать, шуметь, играть.</vt:lpstr>
      <vt:lpstr>Детская железная дорога</vt:lpstr>
      <vt:lpstr>Презентация PowerPoint</vt:lpstr>
      <vt:lpstr>Нерпинарий</vt:lpstr>
      <vt:lpstr>Байкальская нерпа — символ Байкала, один из самых красивых его обитателей. Иркутский нерпинарий — единственный в своем роде, потому что нерпы живут только в Байкале и их нельзя увозить далеко от Родины.</vt:lpstr>
      <vt:lpstr>Новое утро… Город проснётся, Город как будто Мне улыбнётся, В окна заглянет Предвестником дня, Ведь мы с ним друзья – Иркутск мой, и я.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demo2012</cp:lastModifiedBy>
  <cp:revision>24</cp:revision>
  <dcterms:created xsi:type="dcterms:W3CDTF">2018-03-28T12:48:21Z</dcterms:created>
  <dcterms:modified xsi:type="dcterms:W3CDTF">2018-04-09T04:53:06Z</dcterms:modified>
</cp:coreProperties>
</file>