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</p:sldMasterIdLst>
  <p:notesMasterIdLst>
    <p:notesMasterId r:id="rId19"/>
  </p:notesMasterIdLst>
  <p:sldIdLst>
    <p:sldId id="273" r:id="rId4"/>
    <p:sldId id="257" r:id="rId5"/>
    <p:sldId id="261" r:id="rId6"/>
    <p:sldId id="258" r:id="rId7"/>
    <p:sldId id="259" r:id="rId8"/>
    <p:sldId id="260" r:id="rId9"/>
    <p:sldId id="262" r:id="rId10"/>
    <p:sldId id="263" r:id="rId11"/>
    <p:sldId id="277" r:id="rId12"/>
    <p:sldId id="275" r:id="rId13"/>
    <p:sldId id="265" r:id="rId14"/>
    <p:sldId id="266" r:id="rId15"/>
    <p:sldId id="269" r:id="rId16"/>
    <p:sldId id="26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0A20A-F322-418E-94BE-5CAB28B9B9D9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61A2E-A677-48CA-B5F6-F5104CE31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4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1A2E-A677-48CA-B5F6-F5104CE3169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9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1A2E-A677-48CA-B5F6-F5104CE3169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7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8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6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4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6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5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5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15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0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33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45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02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5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0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77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0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2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F33998-AC75-44C5-A3FD-AE677F3BBD2D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841F22-621A-4479-BB5E-57D4ADF8F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3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66F93C-518A-46BA-A396-B6EBE63A8E45}" type="datetimeFigureOut">
              <a:rPr lang="ru-RU" smtClean="0">
                <a:solidFill>
                  <a:srgbClr val="073E87"/>
                </a:solidFill>
              </a:rPr>
              <a:pPr/>
              <a:t>30.08.2018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54BD78-3927-4CBF-85CB-1DBDC84309F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0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304256"/>
          </a:xfrm>
          <a:effectLst/>
        </p:spPr>
        <p:txBody>
          <a:bodyPr>
            <a:noAutofit/>
          </a:bodyPr>
          <a:lstStyle/>
          <a:p>
            <a:r>
              <a:rPr lang="ru-RU" sz="2800" b="1" dirty="0" smtClean="0"/>
              <a:t>ГБОУ </a:t>
            </a:r>
            <a:r>
              <a:rPr lang="ru-RU" sz="2800" b="1" dirty="0"/>
              <a:t> </a:t>
            </a:r>
            <a:r>
              <a:rPr lang="ru-RU" sz="2800" b="1" dirty="0" smtClean="0"/>
              <a:t>Гимназия №196</a:t>
            </a:r>
            <a:br>
              <a:rPr lang="ru-RU" sz="2800" b="1" dirty="0" smtClean="0"/>
            </a:br>
            <a:r>
              <a:rPr lang="ru-RU" sz="3600" b="1" dirty="0" smtClean="0"/>
              <a:t>Интегрированный урок по математике  и </a:t>
            </a:r>
            <a:r>
              <a:rPr lang="ru-RU" sz="3600" b="1" dirty="0" smtClean="0"/>
              <a:t>технологии</a:t>
            </a:r>
            <a:br>
              <a:rPr lang="ru-RU" sz="3600" b="1" dirty="0" smtClean="0"/>
            </a:br>
            <a:r>
              <a:rPr lang="ru-RU" sz="3600" b="1" u="sng" dirty="0">
                <a:solidFill>
                  <a:schemeClr val="tx2">
                    <a:lumMod val="50000"/>
                  </a:schemeClr>
                </a:solidFill>
              </a:rPr>
              <a:t>Геометрия в моделировании и конструировании швейных изделий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7376864" cy="295232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Христюк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857234"/>
            <a:ext cx="4464496" cy="37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068960"/>
            <a:ext cx="5976664" cy="3057203"/>
          </a:xfrm>
        </p:spPr>
        <p:txBody>
          <a:bodyPr/>
          <a:lstStyle/>
          <a:p>
            <a:r>
              <a:rPr lang="ru-RU" b="1" dirty="0" smtClean="0"/>
              <a:t>Цель:  научить учащихся применять математические знания к практическим навыкам кройки и шитья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Тема урока: «Геометрия в моделировании и конструировании швейных изделий. »</a:t>
            </a:r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708920"/>
            <a:ext cx="2083321" cy="39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28343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Метод фокальных объектов (МФО) создал в 1923 г. профессор Берлинского университета Э. </a:t>
            </a:r>
            <a:r>
              <a:rPr lang="ru-RU" dirty="0" err="1"/>
              <a:t>Кунце</a:t>
            </a:r>
            <a:r>
              <a:rPr lang="ru-RU" dirty="0"/>
              <a:t>, в 50-е </a:t>
            </a:r>
            <a:r>
              <a:rPr lang="ru-RU" dirty="0" err="1"/>
              <a:t>г.г</a:t>
            </a:r>
            <a:r>
              <a:rPr lang="ru-RU" dirty="0"/>
              <a:t>. метод доработал Ч. </a:t>
            </a:r>
            <a:r>
              <a:rPr lang="ru-RU" dirty="0" err="1"/>
              <a:t>Вайтинг</a:t>
            </a:r>
            <a:r>
              <a:rPr lang="ru-RU" dirty="0"/>
              <a:t> (США). </a:t>
            </a:r>
          </a:p>
          <a:p>
            <a:endParaRPr lang="ru-RU" dirty="0"/>
          </a:p>
          <a:p>
            <a:r>
              <a:rPr lang="ru-RU" dirty="0"/>
              <a:t>       Метод отличается простотой и большими (неограниченными) возможностями поиска новых точек зрения на решаемую проблему. В методе используются ассоциативный поиск и эвристические свойства случайности. </a:t>
            </a:r>
          </a:p>
          <a:p>
            <a:endParaRPr lang="ru-RU" dirty="0"/>
          </a:p>
          <a:p>
            <a:r>
              <a:rPr lang="ru-RU" dirty="0"/>
              <a:t>       Сущность состоит в перенесении признаков случайно выбранных объектов на совершенствуемый объект, который лежит как бы в фокусе переноса и поэтому называется фокальным.</a:t>
            </a:r>
          </a:p>
        </p:txBody>
      </p:sp>
    </p:spTree>
    <p:extLst>
      <p:ext uri="{BB962C8B-B14F-4D97-AF65-F5344CB8AC3E}">
        <p14:creationId xmlns:p14="http://schemas.microsoft.com/office/powerpoint/2010/main" val="40272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Алгоритм работы по МФО</a:t>
            </a:r>
          </a:p>
          <a:p>
            <a:r>
              <a:rPr lang="ru-RU" dirty="0" smtClean="0"/>
              <a:t>1.Выбирается </a:t>
            </a:r>
            <a:r>
              <a:rPr lang="ru-RU" dirty="0"/>
              <a:t>4-5 случайных объектов (из словаря, книги…)</a:t>
            </a:r>
          </a:p>
          <a:p>
            <a:r>
              <a:rPr lang="ru-RU" dirty="0" smtClean="0"/>
              <a:t>2.Составляются </a:t>
            </a:r>
            <a:r>
              <a:rPr lang="ru-RU" dirty="0"/>
              <a:t>списки характерных свойств, функций и признаков случайных объектов (по 5-6 интересных слов - прилагательных, деепричастий, глаголов)</a:t>
            </a:r>
          </a:p>
          <a:p>
            <a:r>
              <a:rPr lang="ru-RU" dirty="0"/>
              <a:t> </a:t>
            </a:r>
            <a:r>
              <a:rPr lang="ru-RU" dirty="0" smtClean="0"/>
              <a:t>3.Выбирается </a:t>
            </a:r>
            <a:r>
              <a:rPr lang="ru-RU" dirty="0"/>
              <a:t>фокальный объект - на нём фокусируется мысль. Если проблема состоит в поиске новых функций (свойств) технического объекта, фокусом может быть его наименование (например, телевизор, карандаш и др.);</a:t>
            </a:r>
          </a:p>
          <a:p>
            <a:r>
              <a:rPr lang="ru-RU" dirty="0" smtClean="0"/>
              <a:t>4.Признаки </a:t>
            </a:r>
            <a:r>
              <a:rPr lang="ru-RU" dirty="0"/>
              <a:t>случайных объектов </a:t>
            </a:r>
            <a:r>
              <a:rPr lang="ru-RU" dirty="0" err="1"/>
              <a:t>по-очередно</a:t>
            </a:r>
            <a:r>
              <a:rPr lang="ru-RU" dirty="0"/>
              <a:t> присоединяются к фокальному объекту и записываются все полученные сочетания развиваются путём свободных ассоциаций. </a:t>
            </a:r>
          </a:p>
          <a:p>
            <a:r>
              <a:rPr lang="ru-RU" dirty="0" smtClean="0"/>
              <a:t>5.Оцениваются </a:t>
            </a:r>
            <a:r>
              <a:rPr lang="ru-RU" dirty="0"/>
              <a:t>полученные варианты и отбираются наиболее интересные и эффективные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304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21514"/>
              </p:ext>
            </p:extLst>
          </p:nvPr>
        </p:nvGraphicFramePr>
        <p:xfrm>
          <a:off x="323528" y="260648"/>
          <a:ext cx="842493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Геометрическая форма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квадрат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прямоугольник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Прямоугольный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Остроугольный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Тупоугольный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8566" y="220486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2174" y="2996952"/>
            <a:ext cx="91440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V="1">
            <a:off x="532174" y="3717032"/>
            <a:ext cx="1060704" cy="36004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04582" y="4548196"/>
            <a:ext cx="941992" cy="515636"/>
          </a:xfrm>
          <a:prstGeom prst="triangle">
            <a:avLst>
              <a:gd name="adj" fmla="val 68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8" y="5445224"/>
            <a:ext cx="136815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920880" cy="47525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Заполнить таблицу, кроме первой колонки.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Используя таблицу, предложить несколько оригинальных моделей фартука.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Выбрать на ваш взгляд лучшую идею. Нарисовать ее эскиз. Раскрасить или использовать аппликацию.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Выполнив необходимые измерения, вычислить площадь всех деталей изделия «Фартук»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Задания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88840"/>
            <a:ext cx="78488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/>
              <a:t>С помощью </a:t>
            </a:r>
            <a:r>
              <a:rPr lang="ru-RU" sz="3600" b="1" dirty="0" err="1" smtClean="0"/>
              <a:t>танграма</a:t>
            </a:r>
            <a:r>
              <a:rPr lang="ru-RU" sz="3600" b="1" dirty="0" smtClean="0"/>
              <a:t> выразите отношение к сегодняшнему уроку (цветочек, оценка, маска и т.д.)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Посчитайте и запишите площадь получившейся фигуры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15616" y="4800516"/>
            <a:ext cx="7200800" cy="17713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1115616" y="739552"/>
            <a:ext cx="914400" cy="914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7668344" y="739552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3203848" y="476672"/>
            <a:ext cx="2138536" cy="144016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Геометрические фигуры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88640"/>
            <a:ext cx="66442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08912" cy="457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2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75" y="26268"/>
            <a:ext cx="9002662" cy="67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755576" y="404664"/>
            <a:ext cx="7848872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937" y="2967335"/>
            <a:ext cx="80121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Найдите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площади </a:t>
            </a:r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фигур,</a:t>
            </a:r>
          </a:p>
          <a:p>
            <a:pPr algn="ctr"/>
            <a:r>
              <a:rPr lang="ru-RU" sz="5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ежащих у вас на партах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628800"/>
            <a:ext cx="5822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Выполните задание :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179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431</TotalTime>
  <Words>311</Words>
  <Application>Microsoft Office PowerPoint</Application>
  <PresentationFormat>Экран (4:3)</PresentationFormat>
  <Paragraphs>35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Воздушный поток</vt:lpstr>
      <vt:lpstr>Волна</vt:lpstr>
      <vt:lpstr>1_Волна</vt:lpstr>
      <vt:lpstr>ГБОУ  Гимназия №196 Интегрированный урок по математике  и технологии Геометрия в моделировании и конструировании швейных изделий </vt:lpstr>
      <vt:lpstr>Геометрические фигуры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«Геометрия в моделировании и конструировании швейных изделий. »</vt:lpstr>
      <vt:lpstr>Презентация PowerPoint</vt:lpstr>
      <vt:lpstr>Презентация PowerPoint</vt:lpstr>
      <vt:lpstr>Презентация PowerPoint</vt:lpstr>
      <vt:lpstr>Задания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2017-03-20T15:19:56Z</dcterms:created>
  <dcterms:modified xsi:type="dcterms:W3CDTF">2018-08-30T15:56:26Z</dcterms:modified>
</cp:coreProperties>
</file>