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267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>Промышленность </a:t>
            </a:r>
            <a:br>
              <a:rPr lang="ru-RU" b="1" dirty="0" smtClean="0"/>
            </a:br>
            <a:r>
              <a:rPr lang="ru-RU" b="1" dirty="0" err="1" smtClean="0"/>
              <a:t>барышского</a:t>
            </a:r>
            <a:r>
              <a:rPr lang="ru-RU" b="1" dirty="0" smtClean="0"/>
              <a:t> района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49900" y="5334000"/>
            <a:ext cx="6642100" cy="1333500"/>
          </a:xfrm>
        </p:spPr>
        <p:txBody>
          <a:bodyPr>
            <a:normAutofit fontScale="92500"/>
          </a:bodyPr>
          <a:lstStyle/>
          <a:p>
            <a:r>
              <a:rPr lang="ru-RU" sz="2000" b="1" dirty="0" smtClean="0"/>
              <a:t>Презентацию подготовил</a:t>
            </a:r>
            <a:r>
              <a:rPr lang="ru-RU" sz="2000" b="1" dirty="0" smtClean="0"/>
              <a:t>:  Юрасова Н.Н.</a:t>
            </a:r>
          </a:p>
          <a:p>
            <a:r>
              <a:rPr lang="ru-RU" sz="2000" b="1" dirty="0" smtClean="0"/>
              <a:t> </a:t>
            </a:r>
            <a:r>
              <a:rPr lang="ru-RU" sz="2000" b="1" dirty="0" smtClean="0"/>
              <a:t>воспитатель </a:t>
            </a:r>
            <a:r>
              <a:rPr lang="ru-RU" sz="2000" b="1" dirty="0" smtClean="0"/>
              <a:t>МБДОУ </a:t>
            </a:r>
            <a:r>
              <a:rPr lang="ru-RU" sz="2000" b="1" dirty="0" smtClean="0"/>
              <a:t>детский </a:t>
            </a:r>
            <a:r>
              <a:rPr lang="ru-RU" sz="2000" b="1" dirty="0" smtClean="0"/>
              <a:t>сад </a:t>
            </a:r>
            <a:r>
              <a:rPr lang="ru-RU" sz="2000" b="1" dirty="0" smtClean="0"/>
              <a:t>№2 «Звёздочка»                           </a:t>
            </a:r>
            <a:endParaRPr lang="ru-RU" sz="2000" b="1" dirty="0" smtClean="0"/>
          </a:p>
          <a:p>
            <a:r>
              <a:rPr lang="ru-RU" sz="2000" b="1" dirty="0" smtClean="0"/>
              <a:t>МО </a:t>
            </a:r>
            <a:r>
              <a:rPr lang="ru-RU" sz="2000" b="1" dirty="0" smtClean="0"/>
              <a:t>«</a:t>
            </a:r>
            <a:r>
              <a:rPr lang="ru-RU" sz="2000" b="1" dirty="0" err="1" smtClean="0"/>
              <a:t>Барышский</a:t>
            </a:r>
            <a:r>
              <a:rPr lang="ru-RU" sz="2000" b="1" dirty="0" smtClean="0"/>
              <a:t> район» </a:t>
            </a:r>
            <a:r>
              <a:rPr lang="ru-RU" sz="2000" b="1" dirty="0" smtClean="0"/>
              <a:t>Ульяновской области</a:t>
            </a:r>
            <a:r>
              <a:rPr lang="ru-RU" b="1" dirty="0" smtClean="0"/>
              <a:t>  </a:t>
            </a:r>
            <a:r>
              <a:rPr lang="ru-RU" dirty="0" smtClean="0"/>
              <a:t>                    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682" y="0"/>
            <a:ext cx="3826318" cy="510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5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0" y="382774"/>
            <a:ext cx="10798953" cy="3678863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АО «Редуктор» </a:t>
            </a:r>
            <a:r>
              <a:rPr lang="ru-RU" sz="2000" dirty="0" smtClean="0"/>
              <a:t>- ведущее предприятие в России и странах</a:t>
            </a:r>
            <a:r>
              <a:rPr lang="ru-RU" sz="2700" dirty="0" smtClean="0"/>
              <a:t> </a:t>
            </a:r>
            <a:r>
              <a:rPr lang="ru-RU" sz="2200" dirty="0" smtClean="0"/>
              <a:t>ближнего зарубежья. Это предприятие производит универсальные редукторы, используемые в различных машинах и механизмах. Наши редукторы используются в различных отраслях промышленности:</a:t>
            </a:r>
            <a:br>
              <a:rPr lang="ru-RU" sz="2200" dirty="0" smtClean="0"/>
            </a:br>
            <a:r>
              <a:rPr lang="ru-RU" sz="2200" dirty="0" smtClean="0"/>
              <a:t>-нефтегазовой</a:t>
            </a:r>
            <a:br>
              <a:rPr lang="ru-RU" sz="2200" dirty="0" smtClean="0"/>
            </a:br>
            <a:r>
              <a:rPr lang="ru-RU" sz="2200" dirty="0" smtClean="0"/>
              <a:t>-деревообрабатывающей</a:t>
            </a:r>
            <a:br>
              <a:rPr lang="ru-RU" sz="2200" dirty="0" smtClean="0"/>
            </a:br>
            <a:r>
              <a:rPr lang="ru-RU" sz="2200" dirty="0" smtClean="0"/>
              <a:t>-машиностроительной</a:t>
            </a:r>
            <a:br>
              <a:rPr lang="ru-RU" sz="2200" dirty="0" smtClean="0"/>
            </a:br>
            <a:r>
              <a:rPr lang="ru-RU" sz="2200" dirty="0" smtClean="0"/>
              <a:t>-пищевой</a:t>
            </a:r>
            <a:br>
              <a:rPr lang="ru-RU" sz="2200" dirty="0" smtClean="0"/>
            </a:br>
            <a:r>
              <a:rPr lang="ru-RU" sz="2200" dirty="0" smtClean="0"/>
              <a:t>-перерабатывающей</a:t>
            </a:r>
            <a:br>
              <a:rPr lang="ru-RU" sz="22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-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54" y="2211572"/>
            <a:ext cx="6815854" cy="4490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0" y="3643718"/>
            <a:ext cx="4376888" cy="305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507" y="126040"/>
            <a:ext cx="11206718" cy="2806995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 err="1" smtClean="0"/>
              <a:t>Барышский</a:t>
            </a:r>
            <a:r>
              <a:rPr lang="ru-RU" sz="2400" b="1" dirty="0" smtClean="0"/>
              <a:t> Редукторный завод  </a:t>
            </a:r>
            <a:r>
              <a:rPr lang="ru-RU" sz="2400" dirty="0" smtClean="0"/>
              <a:t>уже 80 лет производит и реализует редукторы. Весь производственный цикл происходит на данном предприятии. От получения заготовок</a:t>
            </a:r>
            <a:r>
              <a:rPr lang="ru-RU" sz="2400" dirty="0"/>
              <a:t> </a:t>
            </a:r>
            <a:r>
              <a:rPr lang="ru-RU" sz="2400" dirty="0" smtClean="0"/>
              <a:t>до сборки и испытания готовой продукции:</a:t>
            </a:r>
            <a:br>
              <a:rPr lang="ru-RU" sz="2400" dirty="0" smtClean="0"/>
            </a:br>
            <a:r>
              <a:rPr lang="ru-RU" sz="2400" b="1" dirty="0" smtClean="0"/>
              <a:t>1. литейное                         2. механосборочное            3.испытательная</a:t>
            </a:r>
            <a:br>
              <a:rPr lang="ru-RU" sz="2400" b="1" dirty="0" smtClean="0"/>
            </a:br>
            <a:r>
              <a:rPr lang="ru-RU" sz="2400" b="1" dirty="0" smtClean="0"/>
              <a:t>производство.                     Производство.                       Лаборатория.</a:t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6" y="3629763"/>
            <a:ext cx="3700128" cy="30613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984" y="2719572"/>
            <a:ext cx="4061638" cy="32748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622" y="3629763"/>
            <a:ext cx="4175051" cy="30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4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191386"/>
            <a:ext cx="11032867" cy="1594884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«Добрый стиль мебель» </a:t>
            </a:r>
            <a:r>
              <a:rPr lang="ru-RU" sz="2400" dirty="0" smtClean="0"/>
              <a:t>- это фабрика по производству мягкой мебели. Оснащена новейшим оборудованием из Италии и Германии. Магазины фабрики «Добрый стиль» есть во всех регионах России.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3" y="2169042"/>
            <a:ext cx="5892875" cy="44962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644" y="1503841"/>
            <a:ext cx="4109485" cy="29133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907" y="3582508"/>
            <a:ext cx="3604436" cy="308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9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009" y="467833"/>
            <a:ext cx="10537049" cy="1382232"/>
          </a:xfrm>
        </p:spPr>
        <p:txBody>
          <a:bodyPr>
            <a:normAutofit/>
          </a:bodyPr>
          <a:lstStyle/>
          <a:p>
            <a:r>
              <a:rPr lang="ru-RU" sz="2400" b="1" dirty="0" err="1" smtClean="0"/>
              <a:t>Зао</a:t>
            </a:r>
            <a:r>
              <a:rPr lang="ru-RU" sz="2400" b="1" dirty="0" smtClean="0"/>
              <a:t> «</a:t>
            </a:r>
            <a:r>
              <a:rPr lang="ru-RU" sz="2400" b="1" dirty="0" err="1" smtClean="0"/>
              <a:t>Барышская</a:t>
            </a:r>
            <a:r>
              <a:rPr lang="ru-RU" sz="2400" b="1" dirty="0" smtClean="0"/>
              <a:t> мебельная фабрика» </a:t>
            </a:r>
            <a:br>
              <a:rPr lang="ru-RU" sz="2400" b="1" dirty="0" smtClean="0"/>
            </a:br>
            <a:r>
              <a:rPr lang="ru-RU" sz="2400" dirty="0" smtClean="0"/>
              <a:t>производит корпусную мебель: стенки, спальни, прихожие, а так же мебель для офиса.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051" y="467832"/>
            <a:ext cx="2023718" cy="20839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9" y="3125972"/>
            <a:ext cx="3501656" cy="3487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737" y="3125972"/>
            <a:ext cx="3579258" cy="3487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78" y="1991400"/>
            <a:ext cx="4167962" cy="432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5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824" y="148857"/>
            <a:ext cx="10884011" cy="193512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Леса в </a:t>
            </a:r>
            <a:r>
              <a:rPr lang="ru-RU" sz="2000" dirty="0" err="1" smtClean="0"/>
              <a:t>барышском</a:t>
            </a:r>
            <a:r>
              <a:rPr lang="ru-RU" sz="2000" dirty="0" smtClean="0"/>
              <a:t> районе в основном хвойных (сосны, реже ели) и широколиственных пород. Это благоприятствует развитию </a:t>
            </a:r>
            <a:r>
              <a:rPr lang="ru-RU" sz="2000" b="1" dirty="0" smtClean="0"/>
              <a:t>лесной промышленности </a:t>
            </a:r>
            <a:r>
              <a:rPr lang="ru-RU" sz="2000" dirty="0" smtClean="0"/>
              <a:t>в районе. Продукция лесной (деревообрабатывающей</a:t>
            </a:r>
            <a:r>
              <a:rPr lang="ru-RU" sz="2000" b="1" dirty="0" smtClean="0"/>
              <a:t>) промышленности</a:t>
            </a:r>
            <a:r>
              <a:rPr lang="ru-RU" sz="2000" dirty="0" smtClean="0"/>
              <a:t> имеет важное значение для района. осуществляется механическая обработка древесины (лесопиление, производство строительных деталей, мебели).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7" y="2339163"/>
            <a:ext cx="3393313" cy="34498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905" y="1754371"/>
            <a:ext cx="3253563" cy="29345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03" y="3592302"/>
            <a:ext cx="3258223" cy="31685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19" y="3678863"/>
            <a:ext cx="3147236" cy="30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4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3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416" y="893135"/>
            <a:ext cx="10926541" cy="499494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Пищевая и перерабатывающая промышленность </a:t>
            </a:r>
            <a:r>
              <a:rPr lang="ru-RU" sz="2400" dirty="0" err="1" smtClean="0"/>
              <a:t>барышского</a:t>
            </a:r>
            <a:r>
              <a:rPr lang="ru-RU" sz="2400" dirty="0" smtClean="0"/>
              <a:t> района представлена предприятиями: 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- </a:t>
            </a:r>
            <a:r>
              <a:rPr lang="ru-RU" sz="2400" dirty="0" err="1" smtClean="0"/>
              <a:t>Барышский</a:t>
            </a:r>
            <a:r>
              <a:rPr lang="ru-RU" sz="2400" dirty="0" smtClean="0"/>
              <a:t> мясокомбинат</a:t>
            </a:r>
            <a:br>
              <a:rPr lang="ru-RU" sz="2400" dirty="0" smtClean="0"/>
            </a:br>
            <a:r>
              <a:rPr lang="ru-RU" sz="2400" dirty="0" smtClean="0"/>
              <a:t>-Комбинат кооперативной </a:t>
            </a:r>
            <a:r>
              <a:rPr lang="ru-RU" sz="2400" dirty="0" err="1" smtClean="0"/>
              <a:t>помышленности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-</a:t>
            </a:r>
            <a:r>
              <a:rPr lang="ru-RU" sz="2400" dirty="0" err="1" smtClean="0"/>
              <a:t>ооо</a:t>
            </a:r>
            <a:r>
              <a:rPr lang="ru-RU" sz="2400" dirty="0" smtClean="0"/>
              <a:t> «</a:t>
            </a:r>
            <a:r>
              <a:rPr lang="ru-RU" sz="2400" dirty="0" err="1" smtClean="0"/>
              <a:t>калатея</a:t>
            </a:r>
            <a:r>
              <a:rPr lang="ru-RU" sz="2400" dirty="0" smtClean="0"/>
              <a:t>»</a:t>
            </a:r>
            <a:br>
              <a:rPr lang="ru-RU" sz="2400" dirty="0" smtClean="0"/>
            </a:br>
            <a:r>
              <a:rPr lang="ru-RU" sz="2400" dirty="0" smtClean="0"/>
              <a:t>-</a:t>
            </a:r>
            <a:r>
              <a:rPr lang="ru-RU" sz="2400" dirty="0" err="1" smtClean="0"/>
              <a:t>барышский</a:t>
            </a:r>
            <a:r>
              <a:rPr lang="ru-RU" sz="2400" dirty="0" smtClean="0"/>
              <a:t> хлебозавод</a:t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2368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340" y="170121"/>
            <a:ext cx="10483701" cy="1488559"/>
          </a:xfrm>
        </p:spPr>
        <p:txBody>
          <a:bodyPr>
            <a:normAutofit/>
          </a:bodyPr>
          <a:lstStyle/>
          <a:p>
            <a:r>
              <a:rPr lang="ru-RU" sz="2400" b="1" dirty="0" err="1" smtClean="0"/>
              <a:t>Барышский</a:t>
            </a:r>
            <a:r>
              <a:rPr lang="ru-RU" sz="2400" b="1" dirty="0" smtClean="0"/>
              <a:t> мясокомбинат </a:t>
            </a:r>
            <a:r>
              <a:rPr lang="ru-RU" sz="2400" dirty="0" smtClean="0"/>
              <a:t>производит консервированные мясные и овощные продукты питания. Является поставщиком продукции для армии, </a:t>
            </a:r>
            <a:r>
              <a:rPr lang="ru-RU" sz="2400" dirty="0" err="1" smtClean="0"/>
              <a:t>Мвд</a:t>
            </a:r>
            <a:r>
              <a:rPr lang="ru-RU" sz="2400" dirty="0" smtClean="0"/>
              <a:t>, </a:t>
            </a:r>
            <a:r>
              <a:rPr lang="ru-RU" sz="2400" dirty="0" err="1" smtClean="0"/>
              <a:t>мчс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5" y="3578299"/>
            <a:ext cx="3045785" cy="30457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12" y="1642859"/>
            <a:ext cx="2976563" cy="28297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565" y="3824117"/>
            <a:ext cx="2980549" cy="29251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205" y="1658680"/>
            <a:ext cx="2892055" cy="2636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036" y="1817600"/>
            <a:ext cx="2979996" cy="18475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77" y="4472601"/>
            <a:ext cx="2151483" cy="215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6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332" y="233917"/>
            <a:ext cx="10628831" cy="142476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ООО «</a:t>
            </a:r>
            <a:r>
              <a:rPr lang="ru-RU" sz="2400" b="1" dirty="0" err="1" smtClean="0"/>
              <a:t>Калатея</a:t>
            </a:r>
            <a:r>
              <a:rPr lang="ru-RU" sz="2400" b="1" dirty="0" smtClean="0"/>
              <a:t>» </a:t>
            </a:r>
            <a:r>
              <a:rPr lang="ru-RU" sz="2400" dirty="0" smtClean="0"/>
              <a:t>- Это животноводческая ферма и линия  производства сухого молока. 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91" y="2296631"/>
            <a:ext cx="5345299" cy="42742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96" y="2296630"/>
            <a:ext cx="5590537" cy="427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2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318978"/>
            <a:ext cx="10735155" cy="1531088"/>
          </a:xfrm>
        </p:spPr>
        <p:txBody>
          <a:bodyPr>
            <a:normAutofit/>
          </a:bodyPr>
          <a:lstStyle/>
          <a:p>
            <a:r>
              <a:rPr lang="ru-RU" sz="2400" b="1" dirty="0" err="1" smtClean="0"/>
              <a:t>Барышский</a:t>
            </a:r>
            <a:r>
              <a:rPr lang="ru-RU" sz="2400" b="1" dirty="0" smtClean="0"/>
              <a:t> комбинат кооперативной промышленности </a:t>
            </a:r>
            <a:r>
              <a:rPr lang="ru-RU" sz="2400" dirty="0" smtClean="0"/>
              <a:t>производит продукты питания: кондитерские изделия, полуфабрикаты, закуски для населения города и района.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9" y="3642248"/>
            <a:ext cx="3544185" cy="29983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2" y="2041452"/>
            <a:ext cx="3875314" cy="33173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914" y="3526483"/>
            <a:ext cx="3695826" cy="311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1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 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 лесном окоёме,</a:t>
            </a:r>
          </a:p>
          <a:p>
            <a:r>
              <a:rPr lang="ru-RU" sz="2400" dirty="0" smtClean="0"/>
              <a:t>Вдоль поймы зелёной,</a:t>
            </a:r>
          </a:p>
          <a:p>
            <a:r>
              <a:rPr lang="ru-RU" sz="2400" dirty="0" smtClean="0"/>
              <a:t>Средь белых черёмух</a:t>
            </a:r>
          </a:p>
          <a:p>
            <a:r>
              <a:rPr lang="ru-RU" sz="2400" dirty="0" smtClean="0"/>
              <a:t>И чистых ключей</a:t>
            </a:r>
          </a:p>
          <a:p>
            <a:r>
              <a:rPr lang="ru-RU" sz="2400" dirty="0" smtClean="0"/>
              <a:t>Лежит городок,</a:t>
            </a:r>
          </a:p>
          <a:p>
            <a:r>
              <a:rPr lang="ru-RU" sz="2400" dirty="0" smtClean="0"/>
              <a:t>В летний зной запылённый,</a:t>
            </a:r>
          </a:p>
          <a:p>
            <a:r>
              <a:rPr lang="ru-RU" sz="2400" dirty="0" smtClean="0"/>
              <a:t>Приют благодатный</a:t>
            </a:r>
          </a:p>
          <a:p>
            <a:r>
              <a:rPr lang="ru-RU" sz="2400" dirty="0" smtClean="0"/>
              <a:t>Для швей и ткачей…</a:t>
            </a:r>
          </a:p>
          <a:p>
            <a:pPr marL="0" indent="0">
              <a:buNone/>
            </a:pPr>
            <a:r>
              <a:rPr lang="ru-RU" sz="2400" dirty="0" smtClean="0"/>
              <a:t>                                              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         Евгений Сорокин</a:t>
            </a:r>
            <a:endParaRPr lang="ru-RU" sz="24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" b="1587"/>
          <a:stretch>
            <a:fillRect/>
          </a:stretch>
        </p:blipFill>
        <p:spPr>
          <a:xfrm>
            <a:off x="5528929" y="156480"/>
            <a:ext cx="6494253" cy="6520767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" b="1587"/>
          <a:stretch>
            <a:fillRect/>
          </a:stretch>
        </p:blipFill>
        <p:spPr>
          <a:xfrm>
            <a:off x="5975498" y="170121"/>
            <a:ext cx="6018028" cy="6485860"/>
          </a:xfrm>
        </p:spPr>
      </p:pic>
    </p:spTree>
    <p:extLst>
      <p:ext uri="{BB962C8B-B14F-4D97-AF65-F5344CB8AC3E}">
        <p14:creationId xmlns:p14="http://schemas.microsoft.com/office/powerpoint/2010/main" val="392910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741" y="233917"/>
            <a:ext cx="10756421" cy="1068418"/>
          </a:xfrm>
        </p:spPr>
        <p:txBody>
          <a:bodyPr>
            <a:normAutofit/>
          </a:bodyPr>
          <a:lstStyle/>
          <a:p>
            <a:r>
              <a:rPr lang="ru-RU" sz="2400" b="1" dirty="0" err="1" smtClean="0"/>
              <a:t>барышский</a:t>
            </a:r>
            <a:r>
              <a:rPr lang="ru-RU" sz="2400" b="1" dirty="0" smtClean="0"/>
              <a:t> хлебозавод </a:t>
            </a:r>
            <a:r>
              <a:rPr lang="ru-RU" sz="2400" dirty="0" smtClean="0"/>
              <a:t>является поставщиком хлебобулочных изделий в нашем и соседних районах.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712" y="2424223"/>
            <a:ext cx="2519561" cy="42924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208" y="1573619"/>
            <a:ext cx="2997761" cy="23391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1" y="1573619"/>
            <a:ext cx="4489726" cy="30834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711" y="1258793"/>
            <a:ext cx="2519561" cy="10914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5" y="4928344"/>
            <a:ext cx="2903349" cy="18277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23" y="4808514"/>
            <a:ext cx="2720367" cy="19081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315" y="4257861"/>
            <a:ext cx="2754480" cy="245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5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681" y="191386"/>
            <a:ext cx="10947807" cy="127590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Через город барыш проходит железная дорога и автомагистраль. по ним перевозят строительные и хлебные грузы, лес и лесоматериалы, товары народного потребления.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1" y="1701210"/>
            <a:ext cx="5597924" cy="43593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098" y="2339163"/>
            <a:ext cx="5285511" cy="431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3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723014"/>
            <a:ext cx="10671360" cy="5271385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Промышленность</a:t>
            </a:r>
            <a:r>
              <a:rPr lang="ru-RU" sz="2400" dirty="0" smtClean="0"/>
              <a:t> – самая развитая отрасль экономики </a:t>
            </a:r>
            <a:r>
              <a:rPr lang="ru-RU" sz="2400" dirty="0" err="1" smtClean="0"/>
              <a:t>барышского</a:t>
            </a:r>
            <a:r>
              <a:rPr lang="ru-RU" sz="2400" dirty="0" smtClean="0"/>
              <a:t> района.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3200" b="1" i="1" dirty="0" smtClean="0"/>
              <a:t>Развивайся, процветай </a:t>
            </a:r>
            <a:r>
              <a:rPr lang="ru-RU" sz="3200" b="1" i="1" dirty="0" err="1" smtClean="0"/>
              <a:t>барышский</a:t>
            </a:r>
            <a:r>
              <a:rPr lang="ru-RU" sz="3200" b="1" i="1" dirty="0" smtClean="0"/>
              <a:t> край!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227406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2024" y="386443"/>
            <a:ext cx="4867502" cy="113755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И  </a:t>
            </a:r>
            <a:r>
              <a:rPr lang="ru-RU" sz="2000" b="1" dirty="0" err="1" smtClean="0"/>
              <a:t>И</a:t>
            </a:r>
            <a:r>
              <a:rPr lang="ru-RU" sz="2000" b="1" dirty="0" smtClean="0"/>
              <a:t> нету края для меня дороже,</a:t>
            </a:r>
            <a:br>
              <a:rPr lang="ru-RU" sz="2000" b="1" dirty="0" smtClean="0"/>
            </a:br>
            <a:r>
              <a:rPr lang="ru-RU" sz="2000" b="1" dirty="0"/>
              <a:t> </a:t>
            </a:r>
            <a:r>
              <a:rPr lang="ru-RU" sz="2000" b="1" dirty="0" smtClean="0"/>
              <a:t>    Чем маленькая Родина моя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И нету края для меня дороже</a:t>
            </a:r>
            <a:r>
              <a:rPr lang="ru-RU" sz="2400" dirty="0" smtClean="0"/>
              <a:t>,</a:t>
            </a:r>
          </a:p>
          <a:p>
            <a:pPr marL="0" indent="0">
              <a:buNone/>
            </a:pPr>
            <a:r>
              <a:rPr lang="ru-RU" sz="2400" dirty="0" smtClean="0"/>
              <a:t>Чем маленькая Родина моя!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85011" y="2057401"/>
            <a:ext cx="4691025" cy="224366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7" y="3374571"/>
            <a:ext cx="3769909" cy="33239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23" y="2057401"/>
            <a:ext cx="4709887" cy="46411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574" y="185055"/>
            <a:ext cx="3522107" cy="31895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16" y="3438073"/>
            <a:ext cx="3552165" cy="32604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7" y="183234"/>
            <a:ext cx="3799968" cy="312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7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685801"/>
            <a:ext cx="5943601" cy="2235200"/>
          </a:xfrm>
        </p:spPr>
        <p:txBody>
          <a:bodyPr>
            <a:normAutofit/>
          </a:bodyPr>
          <a:lstStyle/>
          <a:p>
            <a:r>
              <a:rPr lang="ru-RU" dirty="0" smtClean="0"/>
              <a:t>Здесь живут трудолюбивые, талантливые люди: текстильщики, швейники, </a:t>
            </a:r>
            <a:r>
              <a:rPr lang="ru-RU" dirty="0" err="1" smtClean="0"/>
              <a:t>лесопереработчики</a:t>
            </a:r>
            <a:r>
              <a:rPr lang="ru-RU" dirty="0" smtClean="0"/>
              <a:t>, лесники, крестьяне – землепашцы, а также народные умельцы (</a:t>
            </a:r>
            <a:r>
              <a:rPr lang="ru-RU" dirty="0" err="1" smtClean="0"/>
              <a:t>лазоплетельщики</a:t>
            </a:r>
            <a:r>
              <a:rPr lang="ru-RU" dirty="0" smtClean="0"/>
              <a:t>, вязальщицы </a:t>
            </a:r>
            <a:r>
              <a:rPr lang="ru-RU" dirty="0" smtClean="0"/>
              <a:t>шалей и                       многие другие).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85012" y="2209800"/>
            <a:ext cx="3657600" cy="19070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012" y="87873"/>
            <a:ext cx="4079174" cy="32905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1" y="3153735"/>
            <a:ext cx="4825403" cy="35178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037" y="3378402"/>
            <a:ext cx="4225575" cy="329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0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6" y="99957"/>
            <a:ext cx="3102864" cy="307238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85012" y="2126708"/>
            <a:ext cx="3657600" cy="2091267"/>
          </a:xfrm>
        </p:spPr>
        <p:txBody>
          <a:bodyPr>
            <a:noAutofit/>
          </a:bodyPr>
          <a:lstStyle/>
          <a:p>
            <a:r>
              <a:rPr lang="ru-RU" sz="2400" dirty="0" smtClean="0"/>
              <a:t>В </a:t>
            </a:r>
            <a:r>
              <a:rPr lang="ru-RU" sz="2400" dirty="0" err="1" smtClean="0"/>
              <a:t>Барышском</a:t>
            </a:r>
            <a:r>
              <a:rPr lang="ru-RU" sz="2400" dirty="0" smtClean="0"/>
              <a:t> районе для местных нужд разрабатываются строительные пески, глина, торф. Имеются залежи кирпично-черепичной глины, минеральных подземных вод.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11" y="3412495"/>
            <a:ext cx="3061710" cy="3230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11" y="103796"/>
            <a:ext cx="3092190" cy="30685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6" y="3412495"/>
            <a:ext cx="3102864" cy="32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4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9580" y="637953"/>
            <a:ext cx="9760689" cy="5932967"/>
          </a:xfrm>
        </p:spPr>
        <p:txBody>
          <a:bodyPr>
            <a:normAutofit/>
          </a:bodyPr>
          <a:lstStyle/>
          <a:p>
            <a:r>
              <a:rPr lang="ru-RU" sz="2400" b="1" dirty="0"/>
              <a:t>П</a:t>
            </a:r>
            <a:r>
              <a:rPr lang="ru-RU" sz="2400" b="1" dirty="0" smtClean="0"/>
              <a:t>ромышленность</a:t>
            </a:r>
            <a:r>
              <a:rPr lang="ru-RU" sz="2400" dirty="0" smtClean="0"/>
              <a:t> – это важная отрасль экономики района. В нашем районе получили развитие такие отрасли промышленности, как пищевая, легкая, машиностроение, производство стройматериалов.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3586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276447"/>
            <a:ext cx="10692625" cy="1127051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Текстильная промышленность </a:t>
            </a:r>
            <a:r>
              <a:rPr lang="ru-RU" sz="2400" dirty="0" smtClean="0"/>
              <a:t>представлена предприятиями:</a:t>
            </a:r>
            <a:br>
              <a:rPr lang="ru-RU" sz="2400" dirty="0" smtClean="0"/>
            </a:br>
            <a:r>
              <a:rPr lang="ru-RU" sz="2400" dirty="0" smtClean="0"/>
              <a:t>                    ООО «система»        и       АО «</a:t>
            </a:r>
            <a:r>
              <a:rPr lang="ru-RU" sz="2400" dirty="0" err="1" smtClean="0"/>
              <a:t>румянцево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3" y="5359400"/>
            <a:ext cx="10692625" cy="14986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Выпускают одеяла, ткани шерстяные, утеплители, </a:t>
            </a:r>
            <a:r>
              <a:rPr lang="ru-RU" sz="2400" dirty="0" err="1" smtClean="0"/>
              <a:t>спецткани</a:t>
            </a:r>
            <a:r>
              <a:rPr lang="ru-RU" sz="2400" dirty="0" smtClean="0"/>
              <a:t>, сукно портяночное, шерстяную пряжу для трикотажных фабрик.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0" y="2653287"/>
            <a:ext cx="3019646" cy="2658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024" y="1460498"/>
            <a:ext cx="3028761" cy="28920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53" y="1460498"/>
            <a:ext cx="2902689" cy="28350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842" y="2761089"/>
            <a:ext cx="2753833" cy="26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96" y="276446"/>
            <a:ext cx="993080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4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-935665"/>
            <a:ext cx="10884012" cy="270067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Швейная промышленность </a:t>
            </a:r>
            <a:r>
              <a:rPr lang="ru-RU" sz="2000" dirty="0" smtClean="0"/>
              <a:t>ориентирована на занятость населения</a:t>
            </a:r>
            <a:r>
              <a:rPr lang="ru-RU" sz="2000" dirty="0" smtClean="0"/>
              <a:t>.  </a:t>
            </a:r>
            <a:br>
              <a:rPr lang="ru-RU" sz="2000" dirty="0" smtClean="0"/>
            </a:br>
            <a:r>
              <a:rPr lang="ru-RU" sz="2000" b="1" dirty="0" smtClean="0"/>
              <a:t>На </a:t>
            </a:r>
            <a:r>
              <a:rPr lang="ru-RU" sz="2000" b="1" dirty="0" err="1" smtClean="0"/>
              <a:t>Барышской</a:t>
            </a:r>
            <a:r>
              <a:rPr lang="ru-RU" sz="2000" b="1" dirty="0" smtClean="0"/>
              <a:t> швейной фабрике </a:t>
            </a:r>
            <a:r>
              <a:rPr lang="ru-RU" sz="2000" dirty="0" smtClean="0"/>
              <a:t>заняты изготовлением верхней одежды, рабочей одежды, формы для военнослужащих, детских курток и комбинезонов.   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60" y="2020187"/>
            <a:ext cx="4734782" cy="4574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358" y="2743200"/>
            <a:ext cx="4104168" cy="38519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42" y="3338623"/>
            <a:ext cx="2977116" cy="288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5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471</TotalTime>
  <Words>424</Words>
  <Application>Microsoft Office PowerPoint</Application>
  <PresentationFormat>Широкоэкранный</PresentationFormat>
  <Paragraphs>36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Century Gothic</vt:lpstr>
      <vt:lpstr>Wingdings 3</vt:lpstr>
      <vt:lpstr>Сектор</vt:lpstr>
      <vt:lpstr>Промышленность  барышского района</vt:lpstr>
      <vt:lpstr>  </vt:lpstr>
      <vt:lpstr>И  И нету края для меня дороже,      Чем маленькая Родина моя</vt:lpstr>
      <vt:lpstr>Презентация PowerPoint</vt:lpstr>
      <vt:lpstr>Презентация PowerPoint</vt:lpstr>
      <vt:lpstr>Промышленность – это важная отрасль экономики района. В нашем районе получили развитие такие отрасли промышленности, как пищевая, легкая, машиностроение, производство стройматериалов. </vt:lpstr>
      <vt:lpstr>Текстильная промышленность представлена предприятиями:                     ООО «система»        и       АО «румянцево»</vt:lpstr>
      <vt:lpstr>Презентация PowerPoint</vt:lpstr>
      <vt:lpstr>Швейная промышленность ориентирована на занятость населения.   На Барышской швейной фабрике заняты изготовлением верхней одежды, рабочей одежды, формы для военнослужащих, детских курток и комбинезонов.   </vt:lpstr>
      <vt:lpstr>АО «Редуктор» - ведущее предприятие в России и странах ближнего зарубежья. Это предприятие производит универсальные редукторы, используемые в различных машинах и механизмах. Наши редукторы используются в различных отраслях промышленности: -нефтегазовой -деревообрабатывающей -машиностроительной -пищевой -перерабатывающей  -</vt:lpstr>
      <vt:lpstr>       Барышский Редукторный завод  уже 80 лет производит и реализует редукторы. Весь производственный цикл происходит на данном предприятии. От получения заготовок до сборки и испытания готовой продукции: 1. литейное                         2. механосборочное            3.испытательная производство.                     Производство.                       Лаборатория.  </vt:lpstr>
      <vt:lpstr>«Добрый стиль мебель» - это фабрика по производству мягкой мебели. Оснащена новейшим оборудованием из Италии и Германии. Магазины фабрики «Добрый стиль» есть во всех регионах России.</vt:lpstr>
      <vt:lpstr>Зао «Барышская мебельная фабрика»  производит корпусную мебель: стенки, спальни, прихожие, а так же мебель для офиса.</vt:lpstr>
      <vt:lpstr>Леса в барышском районе в основном хвойных (сосны, реже ели) и широколиственных пород. Это благоприятствует развитию лесной промышленности в районе. Продукция лесной (деревообрабатывающей) промышленности имеет важное значение для района. осуществляется механическая обработка древесины (лесопиление, производство строительных деталей, мебели).</vt:lpstr>
      <vt:lpstr>Презентация PowerPoint</vt:lpstr>
      <vt:lpstr>Пищевая и перерабатывающая промышленность барышского района представлена предприятиями:    - Барышский мясокомбинат -Комбинат кооперативной помышленности -ооо «калатея» -барышский хлебозавод </vt:lpstr>
      <vt:lpstr>Барышский мясокомбинат производит консервированные мясные и овощные продукты питания. Является поставщиком продукции для армии, Мвд, мчс.</vt:lpstr>
      <vt:lpstr>ООО «Калатея» - Это животноводческая ферма и линия  производства сухого молока. </vt:lpstr>
      <vt:lpstr>Барышский комбинат кооперативной промышленности производит продукты питания: кондитерские изделия, полуфабрикаты, закуски для населения города и района.</vt:lpstr>
      <vt:lpstr>барышский хлебозавод является поставщиком хлебобулочных изделий в нашем и соседних районах.</vt:lpstr>
      <vt:lpstr>Через город барыш проходит железная дорога и автомагистраль. по ним перевозят строительные и хлебные грузы, лес и лесоматериалы, товары народного потребления.</vt:lpstr>
      <vt:lpstr>Промышленность – самая развитая отрасль экономики барышского района.    Развивайся, процветай барышский край!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uzer</dc:creator>
  <cp:lastModifiedBy>uzer</cp:lastModifiedBy>
  <cp:revision>83</cp:revision>
  <dcterms:created xsi:type="dcterms:W3CDTF">2016-11-11T13:22:38Z</dcterms:created>
  <dcterms:modified xsi:type="dcterms:W3CDTF">2017-06-29T14:01:36Z</dcterms:modified>
</cp:coreProperties>
</file>