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БТ\Pictures\Saved Pictures\фл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1050" y="-366712"/>
            <a:ext cx="107061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БТ\Pictures\Saved Pictures\пути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-285776"/>
            <a:ext cx="1285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1538" y="1428736"/>
            <a:ext cx="17859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Путин Владимир Владимирович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 РФ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14412" y="1928802"/>
            <a:ext cx="36433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Герб Российской Федерации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геральдическим законам, каждый из элементов российского герба имеет собственное значение. Двуглавый орёл – это символ Византийской империи, его изображение на российском гербе подчеркивает преемственность между двумя странами, их культурами и религиозными верованиями. Три короны в гербе означают суверенитет государства. Первоначально три короны означали три царства, завоёванные московскими князьями: Сибирское, Казанское и Астраханское. Скипетр и держава в лапах орла – это символы верховной государственной власти (князя, царя, императора). Всадник, поражающий дракона (змия) – это образ Георгия Победоносца, символ светлого начала, побеждающего зло. Он олицетворяет воина – защитника Родины и пользовался большой популярностью в России на протяжении всей её истории.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-214338"/>
            <a:ext cx="3429024" cy="740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Гимн Российской Федерации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Муз. А.Александрова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Сл. С.Михалкова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 – священная наша держава,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 – великая наша страна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Могучая воля, великая слава -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Твоё достоянье на все времена!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Отечество наше народное,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южных морей до полярного края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Раскинулись наши леса и поля.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 ты на свете! Одна ты такая –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Хранимая Богом родная земля!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Отечество наше народное,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Широкий простор для мечты и для жизни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Грядущие нам открывают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 силу даёт наша верность отчизне.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было, так есть и так будет всегда!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Отечество наше народное,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endParaRPr lang="ru-RU" dirty="0"/>
          </a:p>
        </p:txBody>
      </p:sp>
      <p:pic>
        <p:nvPicPr>
          <p:cNvPr id="11" name="Рисунок 10" descr="C:\Users\РБТ\Pictures\Saved Pictures\0_1a1644_d92cc3cb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-285776"/>
            <a:ext cx="21431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РБТ\Pictures\Saved Pictures\0_1a1644_d92cc3cb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-285776"/>
            <a:ext cx="188034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43636" y="21429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Буклет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«Государственная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РБТ\Pictures\Saved Pictures\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000108"/>
            <a:ext cx="337670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357950" y="2643182"/>
            <a:ext cx="32861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«Стихотворная проза о России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О, мать моя, Россия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О, мать моя, Россия, Русь,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Незыблем трон твой златоглавый,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Люблю тебя, тобой горжусь,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Многострадальной и державной.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Россия, Россия, великая сила,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Великая сила, бездонная Русь,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Россию, в Россию всем сердцем влюблен 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 нею останусь навеки, клянусь!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(А. Черный)</a:t>
            </a:r>
          </a:p>
          <a:p>
            <a:endParaRPr lang="ru-RU" dirty="0"/>
          </a:p>
        </p:txBody>
      </p:sp>
      <p:pic>
        <p:nvPicPr>
          <p:cNvPr id="22" name="Рисунок 21" descr="C:\Users\РБТ\Pictures\Saved Pictures\1_1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786454"/>
            <a:ext cx="304609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РБТ\Pictures\Saved Pictures\0_1a1644_d92cc3cb_ori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412" y="-285776"/>
            <a:ext cx="174790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РБТ\Pictures\Saved Pictures\1_1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412" y="6459104"/>
            <a:ext cx="3429024" cy="7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БТ\Pictures\Saved Pictures\фл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1050" y="-366712"/>
            <a:ext cx="107061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БТ\Pictures\Saved Pictures\0_1a1644_d92cc3cb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-214338"/>
            <a:ext cx="1741170" cy="17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БТ\Pictures\Saved Pictures\79000e0ee6096853b03815d21ccf870d_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0"/>
            <a:ext cx="1785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БТ\Pictures\Saved Pictures\фф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2071678"/>
            <a:ext cx="32147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642974" y="3857628"/>
            <a:ext cx="38576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представляет собой прямоугольное полотнище из трёх равновеликих горизонтальных полос: верхней – белого, средней – синего и нижней – красного цвета.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Белый цвет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мир, чистота, непорочность, совершенство;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Синий цвет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веры и верности, постоянства;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символизирует энергию, силу, кровь, пролитую за Отечество.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-357214"/>
            <a:ext cx="3214710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Асадов Э. А. </a:t>
            </a:r>
          </a:p>
          <a:p>
            <a:pPr algn="ctr"/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«Россия начиналась не с меча</a:t>
            </a:r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Россия начиналась не с меча,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Она с косы и плуга начиналась.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потому, что кровь не горяча,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 потому, что русского плеча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Ни разу в жизни злоба не касалась...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стрелами звеневшие бои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Лишь прерывали труд ее всегдашний.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Недаром конь могучего Ильи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Оседлан был хозяином на пашне.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руках, веселых только от труда,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добродушью иногда не сразу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Возмездие вздымалось. Это да.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 жажды крови не было ни разу.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 коли верх одерживали орды,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Прости, Россия, беды сыновей.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Когда бы не усобицы князей,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 как же ордам дали бы по мордам!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 только подлость радовалась зря.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богатырем недолговечны шутки: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Да, можно обмануть богатыря,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 победить - вот это уже дудки!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Ведь это было так же бы смешно,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Как, скажем, биться с солнцем и луною.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Тому порукой - озеро Чудское,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Непрядва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Бородино.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если тьмы тевтонцев иль Батыя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Нашли конец на родине моей,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 нынешняя гордая Россия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Стократ еще прекрасней и сильней!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в схватке с самой лютою войною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Она и ад сумела превозмочь.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Тому порукой - города-герои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огнях салюта в праздничную ночь!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вечно тем сильна моя страна,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Что никого нигде не унижала.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Ведь доброта сильнее, чем война,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Как бескорыстье действеннее жала.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Встает заря, светла и горяча.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будет так вовеки нерушимо.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Россия начиналась не с меча,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потому она непобедима!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РБТ\Pictures\Saved Pictures\0_1a1644_d92cc3cb_ori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-285776"/>
            <a:ext cx="1866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57950" y="0"/>
            <a:ext cx="321471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тёплое поле наполнено рожью,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плещутся зори в ладонях лугов.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Сюда златокрылые ангелы Божьи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лучикам света сошли с облаков.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землю водою святой оросили,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синий простор осенили крестом.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нет у нас Родины, кроме России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мама, здесь храм, здесь отеческий дом.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(П. Синявский)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Необъятная страна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самолёте нам лететь,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Россию нам смотреть,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 увидим мы тогда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леса, и города,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Океанские просторы,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Ленты рек, озёра, горы…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увидим даль без края,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Тундру, где звенит весна,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поймём тогда, какая,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Наша Родина большая,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Необъятная страна.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РБТ\Pictures\Saved Pictures\1_1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6286521"/>
            <a:ext cx="31432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РБТ\Pictures\Saved Pictures\1_1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0098" y="6429396"/>
            <a:ext cx="3143272" cy="7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234</Words>
  <PresentationFormat>Экран (4:3)</PresentationFormat>
  <Paragraphs>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РБТ</dc:creator>
  <cp:lastModifiedBy>HP</cp:lastModifiedBy>
  <cp:revision>5</cp:revision>
  <dcterms:created xsi:type="dcterms:W3CDTF">2018-12-06T14:18:41Z</dcterms:created>
  <dcterms:modified xsi:type="dcterms:W3CDTF">2018-12-06T14:45:07Z</dcterms:modified>
</cp:coreProperties>
</file>