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8" autoAdjust="0"/>
    <p:restoredTop sz="94660"/>
  </p:normalViewPr>
  <p:slideViewPr>
    <p:cSldViewPr>
      <p:cViewPr varScale="1">
        <p:scale>
          <a:sx n="94" d="100"/>
          <a:sy n="9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1DF0-A5D0-4FB2-97B8-32B6BE6B75B3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6C9F-9001-4B2D-8E2A-5BC77B8EC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D279-9CE2-4884-9A61-1907BE8EFB64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D4BF-9942-4FE8-881C-C8B0EEC3F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037C-6AD3-41DA-B771-619706B3C523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4443-4F4D-47C1-8172-0F9227BF5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45A5-724D-43F6-BC86-B7740F47883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4A09-EAE0-4331-B4F2-C35F38CBE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58C7-FCCF-4F10-91D1-0CB8ED05E286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09D8-BC28-4F8C-AF26-DECBB7AFF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7FF2-2279-4147-86E1-5132EA50B047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046D-279D-4B0B-891C-6CC3B464F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F71-F689-406C-BF5B-8CC6BF8F750E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C23A-625D-44AA-878C-53182CA38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DC5D-7AAD-4DD4-93DB-AE0E983D0F71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0F5B-C32C-4775-BADC-EF127223E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1E4B-8068-44FA-A26D-E2C9CCAAB3C6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D332-AB24-4EFF-B865-3237D1E2D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D949-9185-4115-9EE4-E52CB0D6F72A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FFC6-781B-42A3-A18C-EE6D8708F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D8AF-E9EF-432B-94A2-B042C8F1CC31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7FB2-0322-4D26-B505-38ABA63A1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5F5664-EEC3-4D3A-B6F8-3E7926858B61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CCE61-BB66-49B0-8BB9-91C217A40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3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5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Достижения древних египтян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Задания в форме ВПР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Franklin Gothic Book" pitchFamily="34" charset="0"/>
              </a:rPr>
              <a:t>Определите какие из представленных ниже иллюстраций принадлежат к истории Древнего Египта.</a:t>
            </a:r>
          </a:p>
        </p:txBody>
      </p:sp>
      <p:pic>
        <p:nvPicPr>
          <p:cNvPr id="14338" name="Picture 4" descr="hello_html_m36fbc0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285875"/>
            <a:ext cx="3524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ello_html_m1fab3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714875"/>
            <a:ext cx="2095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900igr.net/datas/istorija/Kultura-i-religija-Drevnego-Egipta/0014-014-Kultura-i-religija-Drevnego-Egip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07193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s://cdn1.eyeem.com/thumb/1f00313cf17811ee2beae4823853929d3055d0bd-1528737060189/w/9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214438"/>
            <a:ext cx="39290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s://banner2.kisspng.com/20180625/qwi/kisspng-nefertiti-bust-wrinkle-rhytidectomy-face-nefertiti-5b308d404e1cf9.958745941529908544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4071938"/>
            <a:ext cx="178593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 </a:t>
            </a:r>
            <a:r>
              <a:rPr lang="ru-RU" sz="2000" b="1">
                <a:latin typeface="Franklin Gothic Book" pitchFamily="34" charset="0"/>
              </a:rPr>
              <a:t>На контурной карте определите в какой градусной сетке (параллелями и меридианами)полностью или частично располагается Египет.</a:t>
            </a:r>
          </a:p>
        </p:txBody>
      </p:sp>
      <p:pic>
        <p:nvPicPr>
          <p:cNvPr id="15362" name="Picture 2" descr="hello_html_m4637a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57800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s://cdn.thinglink.me/api/image/579631799131439106/1024/10/scaletowid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43000"/>
            <a:ext cx="5151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429375" y="4357688"/>
            <a:ext cx="2571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Franklin Gothic Book" pitchFamily="34" charset="0"/>
              </a:rPr>
              <a:t>Как природно-климатические условия повлияли на хозяйственную деятельность египтян?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8358187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 </a:t>
            </a:r>
            <a:r>
              <a:rPr lang="ru-RU" sz="2400" b="1">
                <a:latin typeface="Franklin Gothic Book" pitchFamily="34" charset="0"/>
              </a:rPr>
              <a:t>Прочитайте список событий (явлений, процессов) и напишите событи</a:t>
            </a:r>
            <a:r>
              <a:rPr lang="ru-RU" sz="2400"/>
              <a:t>я</a:t>
            </a:r>
            <a:r>
              <a:rPr lang="ru-RU" sz="2400" b="1">
                <a:latin typeface="Franklin Gothic Book" pitchFamily="34" charset="0"/>
              </a:rPr>
              <a:t> (явлени</a:t>
            </a:r>
            <a:r>
              <a:rPr lang="ru-RU" sz="2400"/>
              <a:t>я</a:t>
            </a:r>
            <a:r>
              <a:rPr lang="ru-RU" sz="2400" b="1">
                <a:latin typeface="Franklin Gothic Book" pitchFamily="34" charset="0"/>
              </a:rPr>
              <a:t>, процесс</a:t>
            </a:r>
            <a:r>
              <a:rPr lang="ru-RU" sz="2400"/>
              <a:t>ы</a:t>
            </a:r>
            <a:r>
              <a:rPr lang="ru-RU" sz="2400" b="1">
                <a:latin typeface="Franklin Gothic Book" pitchFamily="34" charset="0"/>
              </a:rPr>
              <a:t>), которое относится к теме Древний Египет.</a:t>
            </a:r>
          </a:p>
          <a:p>
            <a:endParaRPr lang="ru-RU" sz="2000" b="1">
              <a:latin typeface="Franklin Gothic Book" pitchFamily="34" charset="0"/>
            </a:endParaRPr>
          </a:p>
          <a:p>
            <a:r>
              <a:rPr lang="ru-RU" sz="3200">
                <a:latin typeface="Franklin Gothic Book" pitchFamily="34" charset="0"/>
              </a:rPr>
              <a:t>А)Строительство пирамиды фараона Хеопса, </a:t>
            </a:r>
          </a:p>
          <a:p>
            <a:r>
              <a:rPr lang="ru-RU" sz="3200">
                <a:latin typeface="Franklin Gothic Book" pitchFamily="34" charset="0"/>
              </a:rPr>
              <a:t>Б)Изгнание Тарквиния Гордого, </a:t>
            </a:r>
          </a:p>
          <a:p>
            <a:r>
              <a:rPr lang="ru-RU" sz="3200">
                <a:latin typeface="Franklin Gothic Book" pitchFamily="34" charset="0"/>
              </a:rPr>
              <a:t>В)Строительство городов из глины, </a:t>
            </a:r>
          </a:p>
          <a:p>
            <a:r>
              <a:rPr lang="ru-RU" sz="3200">
                <a:latin typeface="Franklin Gothic Book" pitchFamily="34" charset="0"/>
              </a:rPr>
              <a:t>Г)Деятельность правителя Дария I</a:t>
            </a:r>
          </a:p>
          <a:p>
            <a:r>
              <a:rPr lang="ru-RU" sz="3200">
                <a:latin typeface="Franklin Gothic Book" pitchFamily="34" charset="0"/>
              </a:rPr>
              <a:t>Д)Походы Рамзеса Великого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 sz="2400" b="1">
                <a:latin typeface="Franklin Gothic Book" pitchFamily="34" charset="0"/>
              </a:rPr>
              <a:t>Используя знания по истории, расскажите об эт</a:t>
            </a:r>
            <a:r>
              <a:rPr lang="ru-RU" sz="2400"/>
              <a:t>их</a:t>
            </a:r>
            <a:r>
              <a:rPr lang="ru-RU" sz="2400" b="1">
                <a:latin typeface="Franklin Gothic Book" pitchFamily="34" charset="0"/>
              </a:rPr>
              <a:t> событи</a:t>
            </a:r>
            <a:r>
              <a:rPr lang="ru-RU" sz="2400"/>
              <a:t>ях</a:t>
            </a:r>
            <a:r>
              <a:rPr lang="ru-RU" sz="2400" b="1">
                <a:latin typeface="Franklin Gothic Book" pitchFamily="34" charset="0"/>
              </a:rPr>
              <a:t> (явлени</a:t>
            </a:r>
            <a:r>
              <a:rPr lang="ru-RU" sz="2400"/>
              <a:t>ях</a:t>
            </a:r>
            <a:r>
              <a:rPr lang="ru-RU" sz="2400" b="1">
                <a:latin typeface="Franklin Gothic Book" pitchFamily="34" charset="0"/>
              </a:rPr>
              <a:t>, процесс</a:t>
            </a:r>
            <a:r>
              <a:rPr lang="ru-RU" sz="2400"/>
              <a:t>ах</a:t>
            </a:r>
            <a:r>
              <a:rPr lang="ru-RU" sz="2400" b="1">
                <a:latin typeface="Franklin Gothic Book" pitchFamily="34" charset="0"/>
              </a:rPr>
              <a:t>).</a:t>
            </a:r>
          </a:p>
          <a:p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828675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Прочитайте список слов и напишите слова, относящееся к теме Древний Египет:</a:t>
            </a:r>
          </a:p>
          <a:p>
            <a:r>
              <a:rPr lang="ru-RU" sz="3600" i="1">
                <a:latin typeface="Franklin Gothic Book" pitchFamily="34" charset="0"/>
              </a:rPr>
              <a:t>А)Оазис, </a:t>
            </a:r>
          </a:p>
          <a:p>
            <a:r>
              <a:rPr lang="ru-RU" sz="3600" i="1">
                <a:latin typeface="Franklin Gothic Book" pitchFamily="34" charset="0"/>
              </a:rPr>
              <a:t>Б)иероглифы, </a:t>
            </a:r>
          </a:p>
          <a:p>
            <a:r>
              <a:rPr lang="ru-RU" sz="3600" i="1">
                <a:latin typeface="Franklin Gothic Book" pitchFamily="34" charset="0"/>
              </a:rPr>
              <a:t>В)полис, </a:t>
            </a:r>
          </a:p>
          <a:p>
            <a:r>
              <a:rPr lang="ru-RU" sz="3600" i="1">
                <a:latin typeface="Franklin Gothic Book" pitchFamily="34" charset="0"/>
              </a:rPr>
              <a:t>Г)клинопись, </a:t>
            </a:r>
          </a:p>
          <a:p>
            <a:r>
              <a:rPr lang="ru-RU" sz="3600" i="1">
                <a:latin typeface="Franklin Gothic Book" pitchFamily="34" charset="0"/>
              </a:rPr>
              <a:t>Д)шадуф</a:t>
            </a:r>
          </a:p>
          <a:p>
            <a:r>
              <a:rPr lang="ru-RU" sz="3600" i="1">
                <a:latin typeface="Franklin Gothic Book" pitchFamily="34" charset="0"/>
              </a:rPr>
              <a:t>Е)дельта</a:t>
            </a:r>
          </a:p>
          <a:p>
            <a:r>
              <a:rPr lang="ru-RU" sz="3600" i="1">
                <a:latin typeface="Franklin Gothic Book" pitchFamily="34" charset="0"/>
              </a:rPr>
              <a:t>Ж)фаланга</a:t>
            </a:r>
          </a:p>
          <a:p>
            <a:r>
              <a:rPr lang="ru-RU" sz="3600" i="1">
                <a:latin typeface="Franklin Gothic Book" pitchFamily="34" charset="0"/>
              </a:rPr>
              <a:t>З)фараон</a:t>
            </a:r>
          </a:p>
          <a:p>
            <a:r>
              <a:rPr lang="ru-RU" sz="3600" i="1">
                <a:latin typeface="Franklin Gothic Book" pitchFamily="34" charset="0"/>
              </a:rPr>
              <a:t>И)папирус</a:t>
            </a:r>
          </a:p>
          <a:p>
            <a:r>
              <a:rPr lang="ru-RU" sz="2400" b="1">
                <a:latin typeface="Franklin Gothic Book" pitchFamily="34" charset="0"/>
              </a:rPr>
              <a:t>Объясните значение выбранных  слов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diafilm.net/static/slide/3/2422/14.jpg?v=1512467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8625"/>
            <a:ext cx="7000875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42938" y="5643563"/>
            <a:ext cx="7929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О какой древнеегипетском мифе рассказывает этот рисунок? Какие детали рисунка не соответствуют правилам древнеегипетских художников?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121</Words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древних египтян</dc:title>
  <dc:creator>Олег</dc:creator>
  <cp:lastModifiedBy>Admin</cp:lastModifiedBy>
  <cp:revision>8</cp:revision>
  <dcterms:created xsi:type="dcterms:W3CDTF">2018-10-17T14:45:45Z</dcterms:created>
  <dcterms:modified xsi:type="dcterms:W3CDTF">2019-02-08T03:41:34Z</dcterms:modified>
</cp:coreProperties>
</file>