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57" r:id="rId4"/>
    <p:sldId id="261" r:id="rId5"/>
    <p:sldId id="262" r:id="rId6"/>
    <p:sldId id="264" r:id="rId7"/>
    <p:sldId id="265" r:id="rId8"/>
    <p:sldId id="267" r:id="rId9"/>
    <p:sldId id="27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EA218-6961-4EB7-9167-21F77FA36944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E241C-F685-46A7-9E18-F99095A8D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857232"/>
            <a:ext cx="7643866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Правила дорожного движения</a:t>
            </a: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  <a:p>
            <a:pPr algn="ctr"/>
            <a:endParaRPr lang="ru-RU" sz="2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28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28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2400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4678" y="5286388"/>
            <a:ext cx="5715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Работу выполнила:</a:t>
            </a:r>
          </a:p>
          <a:p>
            <a:pPr lvl="0" algn="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lvl="0" algn="r"/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средней группы №8</a:t>
            </a:r>
          </a:p>
          <a:p>
            <a:pPr lvl="0" algn="r"/>
            <a:r>
              <a:rPr lang="ru-RU" sz="20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Параскевова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О.Г.</a:t>
            </a:r>
            <a:endParaRPr lang="ru-RU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428868"/>
            <a:ext cx="46808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285728"/>
            <a:ext cx="314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и задачи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105287"/>
            <a:ext cx="80010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формирование навыков безопасного поведения детей на дорогах. </a:t>
            </a:r>
          </a:p>
          <a:p>
            <a:pPr>
              <a:defRPr/>
            </a:pP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сознательного изучения детьми  правил дорожного движения;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у детей способности к предвидению возможной опасности в конкретно меняющейся ситуации и построению адекватного безопасного поведения;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вырабатывание у детей привычки правильно вести себя на дорогах;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воспитание в детях грамотных пешеходов.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214290"/>
            <a:ext cx="75724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Знаки всякие нужны, знаки всякие важны!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143116"/>
            <a:ext cx="55007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Кто по улице идет,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 Тот зовется</a:t>
            </a:r>
            <a:r>
              <a:rPr lang="ru-RU" sz="3200" dirty="0">
                <a:solidFill>
                  <a:srgbClr val="FFFF00"/>
                </a:solidFill>
              </a:rPr>
              <a:t> </a:t>
            </a:r>
            <a:r>
              <a:rPr lang="ru-RU" sz="3200" dirty="0">
                <a:solidFill>
                  <a:srgbClr val="FF0000"/>
                </a:solidFill>
              </a:rPr>
              <a:t>пешеход.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Кто в машине- пассажиры,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А </a:t>
            </a:r>
            <a:r>
              <a:rPr lang="ru-RU" sz="3200" dirty="0">
                <a:solidFill>
                  <a:srgbClr val="FF0000"/>
                </a:solidFill>
              </a:rPr>
              <a:t>водитель</a:t>
            </a:r>
            <a:r>
              <a:rPr lang="ru-RU" sz="3200" dirty="0"/>
              <a:t>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их везет.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4500571"/>
            <a:ext cx="5429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/>
              <a:t> </a:t>
            </a:r>
            <a:r>
              <a:rPr lang="en-US" sz="3200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Пешеходу</a:t>
            </a:r>
            <a:r>
              <a:rPr lang="ru-RU" sz="3200" dirty="0" smtClean="0"/>
              <a:t>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надо знать,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Где ходить и где гулять,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/>
              <a:t> </a:t>
            </a:r>
            <a:r>
              <a:rPr lang="en-US" sz="3200" dirty="0" smtClean="0"/>
              <a:t> </a:t>
            </a:r>
            <a:r>
              <a:rPr lang="ru-RU" sz="3200" dirty="0" smtClean="0"/>
              <a:t>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А</a:t>
            </a:r>
            <a:r>
              <a:rPr lang="ru-RU" sz="3200" dirty="0"/>
              <a:t> </a:t>
            </a:r>
            <a:r>
              <a:rPr lang="ru-RU" sz="3200" dirty="0">
                <a:solidFill>
                  <a:srgbClr val="FF0000"/>
                </a:solidFill>
              </a:rPr>
              <a:t>водитель</a:t>
            </a:r>
            <a:r>
              <a:rPr lang="ru-RU" sz="3200" dirty="0"/>
              <a:t>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должен ездить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Так, чтоб людям не мешать.</a:t>
            </a:r>
          </a:p>
        </p:txBody>
      </p:sp>
      <p:pic>
        <p:nvPicPr>
          <p:cNvPr id="11268" name="Picture 4" descr="http://gdou4.ru/public/users/996/hello_html_m1edc27eb_copy_copy_copy_copy_copy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000240"/>
            <a:ext cx="3929090" cy="2500330"/>
          </a:xfrm>
          <a:prstGeom prst="rect">
            <a:avLst/>
          </a:prstGeom>
          <a:noFill/>
        </p:spPr>
      </p:pic>
      <p:pic>
        <p:nvPicPr>
          <p:cNvPr id="11270" name="Picture 6" descr="https://avatars.mds.yandex.net/get-pdb/1073485/3ee59dc6-4b58-47cd-a05e-a47c650c006a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256"/>
            <a:ext cx="3238490" cy="242886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214290"/>
            <a:ext cx="6072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Пешеходам путь открыт-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знак об этом говорит.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285992"/>
            <a:ext cx="72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214290"/>
            <a:ext cx="6429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Дорожные знаки –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Ограждают проезжую часть.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Полезное дело делают: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Не дают пешеходам пропасть.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28802"/>
            <a:ext cx="72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642918"/>
            <a:ext cx="36433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Помогает с давних пор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Детям, друг наш - СВЕТОФОР.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Объяснит без напряженья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Детям правила движенья.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Слушай и запоминай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всегда их соблюдай.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Загорелся КРАСНЫЙ свет,-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Стой, малыш, прохода нет.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ЖЕЛТЫЙ свет, смотри, горит -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Приготовься говорит.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зажёгся свет ЗЕЛЕНЫЙ -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Проходи мой друг учёный.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Помни правила движенья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таблицу умноженья!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://www.clipartbest.com/cliparts/niX/LGX/niXLGXk9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428604"/>
            <a:ext cx="4714908" cy="621510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428736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Никогда не переходи улицу на красный свет светофора, даже если поблизости нет машин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214291"/>
            <a:ext cx="40591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Запомни: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357430"/>
            <a:ext cx="7200000" cy="41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00166" y="214290"/>
            <a:ext cx="5429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желтый свет улицу переходить нельзя, в это время можно только приготовиться к переходу.</a:t>
            </a:r>
          </a:p>
        </p:txBody>
      </p:sp>
      <p:pic>
        <p:nvPicPr>
          <p:cNvPr id="7" name="Рисунок 6" descr="C:\Users\Оксана\Desktop\Новая папка (4)\_DSC67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8501122" cy="438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5000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Переходить улицу можно только при зеленом свете светофора</a:t>
            </a: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8429684" cy="45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191</Words>
  <Application>Microsoft Macintosh PowerPoint</Application>
  <PresentationFormat>Экран (4:3)</PresentationFormat>
  <Paragraphs>34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Оксана</cp:lastModifiedBy>
  <cp:revision>33</cp:revision>
  <cp:lastPrinted>2015-04-18T13:57:29Z</cp:lastPrinted>
  <dcterms:created xsi:type="dcterms:W3CDTF">2015-04-15T04:33:15Z</dcterms:created>
  <dcterms:modified xsi:type="dcterms:W3CDTF">2019-02-08T04:51:30Z</dcterms:modified>
</cp:coreProperties>
</file>