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6"/>
  </p:notesMasterIdLst>
  <p:sldIdLst>
    <p:sldId id="256" r:id="rId6"/>
    <p:sldId id="267" r:id="rId7"/>
    <p:sldId id="258" r:id="rId8"/>
    <p:sldId id="259" r:id="rId9"/>
    <p:sldId id="260" r:id="rId10"/>
    <p:sldId id="261" r:id="rId11"/>
    <p:sldId id="262" r:id="rId12"/>
    <p:sldId id="264" r:id="rId13"/>
    <p:sldId id="263" r:id="rId14"/>
    <p:sldId id="265" r:id="rId15"/>
    <p:sldId id="266" r:id="rId16"/>
    <p:sldId id="268" r:id="rId17"/>
    <p:sldId id="269" r:id="rId18"/>
    <p:sldId id="270" r:id="rId19"/>
    <p:sldId id="271" r:id="rId20"/>
    <p:sldId id="272" r:id="rId21"/>
    <p:sldId id="275" r:id="rId22"/>
    <p:sldId id="273" r:id="rId23"/>
    <p:sldId id="274" r:id="rId24"/>
    <p:sldId id="27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2079" autoAdjust="0"/>
  </p:normalViewPr>
  <p:slideViewPr>
    <p:cSldViewPr>
      <p:cViewPr varScale="1">
        <p:scale>
          <a:sx n="107" d="100"/>
          <a:sy n="107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4CD210-E517-45CB-ACD9-2BD153B2A937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DA14D1-0EE2-44C4-9C6E-E33CE485E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6A3D08-A75B-480C-9AAC-6FB2EE8C14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2FDD8-CAD2-41C3-8559-C6BB82E73AE5}" type="datetime1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00C56-F797-40C5-AEF2-313D8862F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16825-6B74-43FE-9116-5F20E1CC5968}" type="datetime1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6A51D-E62D-43FA-AF2C-5E8A67796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1B689-A879-4BE6-BD18-B0564F24A83E}" type="datetime1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CA99-2C9C-4797-ACB1-6E36CC24B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B2FDD8-CAD2-41C3-8559-C6BB82E73AE5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0C56-F797-40C5-AEF2-313D8862FD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B632A-27BA-488D-8925-5871F43D4D34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AD9FF-93D8-4F09-9A56-9192BE950C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CE3D68-BEB2-4A1B-AE70-8D1DE705B415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5507A-7E5C-40DC-B699-83E5A36ED8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993D4-64AF-40F7-9C07-129E37387588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E15B4-1620-4F40-9187-4C660343DC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8E9575-A8CC-4BD5-95E6-91D188CDAB56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64DD3-0E78-4886-8AA8-68878AE661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44326B-34D7-4495-8F22-1306E82F70F9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4FC8D-8F58-4097-A368-4FE6B6EBDD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FF42B6-A774-457F-824A-787F558479D9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4E2CB-21B4-4E27-B15F-01E7720A48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D90DAD-20CA-4058-A230-0CAB9E85A4F4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01A2A-2B7B-4031-B111-72C33021A8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B632A-27BA-488D-8925-5871F43D4D34}" type="datetime1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AD9FF-93D8-4F09-9A56-9192BE950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D6F7A-2A08-4E00-B5BD-669ABF598AD1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076A-F555-4832-A20B-B579FD7A33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16825-6B74-43FE-9116-5F20E1CC5968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6A51D-E62D-43FA-AF2C-5E8A677968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1B689-A879-4BE6-BD18-B0564F24A83E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ACA99-2C9C-4797-ACB1-6E36CC24B9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B2FDD8-CAD2-41C3-8559-C6BB82E73AE5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0C56-F797-40C5-AEF2-313D8862FD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B632A-27BA-488D-8925-5871F43D4D34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AD9FF-93D8-4F09-9A56-9192BE950C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CE3D68-BEB2-4A1B-AE70-8D1DE705B415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5507A-7E5C-40DC-B699-83E5A36ED8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993D4-64AF-40F7-9C07-129E37387588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E15B4-1620-4F40-9187-4C660343DC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8E9575-A8CC-4BD5-95E6-91D188CDAB56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64DD3-0E78-4886-8AA8-68878AE661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44326B-34D7-4495-8F22-1306E82F70F9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4FC8D-8F58-4097-A368-4FE6B6EBDD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FF42B6-A774-457F-824A-787F558479D9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4E2CB-21B4-4E27-B15F-01E7720A48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E3D68-BEB2-4A1B-AE70-8D1DE705B415}" type="datetime1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5507A-7E5C-40DC-B699-83E5A36ED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D90DAD-20CA-4058-A230-0CAB9E85A4F4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01A2A-2B7B-4031-B111-72C33021A8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D6F7A-2A08-4E00-B5BD-669ABF598AD1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076A-F555-4832-A20B-B579FD7A33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16825-6B74-43FE-9116-5F20E1CC5968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6A51D-E62D-43FA-AF2C-5E8A677968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1B689-A879-4BE6-BD18-B0564F24A83E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ACA99-2C9C-4797-ACB1-6E36CC24B9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1B2FDD8-CAD2-41C3-8559-C6BB82E73AE5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C800C56-F797-40C5-AEF2-313D8862FD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4B632A-27BA-488D-8925-5871F43D4D34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4AD9FF-93D8-4F09-9A56-9192BE950C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CE3D68-BEB2-4A1B-AE70-8D1DE705B415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35507A-7E5C-40DC-B699-83E5A36ED8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B993D4-64AF-40F7-9C07-129E37387588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FE15B4-1620-4F40-9187-4C660343DC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8E9575-A8CC-4BD5-95E6-91D188CDAB56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264DD3-0E78-4886-8AA8-68878AE661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44326B-34D7-4495-8F22-1306E82F70F9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F4FC8D-8F58-4097-A368-4FE6B6EBDD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993D4-64AF-40F7-9C07-129E37387588}" type="datetime1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15B4-1620-4F40-9187-4C660343D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FF42B6-A774-457F-824A-787F558479D9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64E2CB-21B4-4E27-B15F-01E7720A48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18D90DAD-20CA-4058-A230-0CAB9E85A4F4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201A2A-2B7B-4031-B111-72C33021A8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C2D6F7A-2A08-4E00-B5BD-669ABF598AD1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4BB076A-F555-4832-A20B-B579FD7A33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B16825-6B74-43FE-9116-5F20E1CC5968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66A51D-E62D-43FA-AF2C-5E8A677968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31B689-A879-4BE6-BD18-B0564F24A83E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3ACA99-2C9C-4797-ACB1-6E36CC24B9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B2FDD8-CAD2-41C3-8559-C6BB82E73AE5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800C56-F797-40C5-AEF2-313D8862FD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C4B632A-27BA-488D-8925-5871F43D4D34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74AD9FF-93D8-4F09-9A56-9192BE950C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CE3D68-BEB2-4A1B-AE70-8D1DE705B415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5507A-7E5C-40DC-B699-83E5A36ED8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993D4-64AF-40F7-9C07-129E37387588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E15B4-1620-4F40-9187-4C660343DC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64DD3-0E78-4886-8AA8-68878AE661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8E9575-A8CC-4BD5-95E6-91D188CDAB56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9575-A8CC-4BD5-95E6-91D188CDAB56}" type="datetime1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64DD3-0E78-4886-8AA8-68878AE66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44326B-34D7-4495-8F22-1306E82F70F9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4FC8D-8F58-4097-A368-4FE6B6EBDD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FF42B6-A774-457F-824A-787F558479D9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4E2CB-21B4-4E27-B15F-01E7720A48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8D90DAD-20CA-4058-A230-0CAB9E85A4F4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4201A2A-2B7B-4031-B111-72C33021A8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D6F7A-2A08-4E00-B5BD-669ABF598AD1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076A-F555-4832-A20B-B579FD7A33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16825-6B74-43FE-9116-5F20E1CC5968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6A51D-E62D-43FA-AF2C-5E8A677968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1B689-A879-4BE6-BD18-B0564F24A83E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ACA99-2C9C-4797-ACB1-6E36CC24B9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4326B-34D7-4495-8F22-1306E82F70F9}" type="datetime1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4FC8D-8F58-4097-A368-4FE6B6EBD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42B6-A774-457F-824A-787F558479D9}" type="datetime1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4E2CB-21B4-4E27-B15F-01E7720A4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90DAD-20CA-4058-A230-0CAB9E85A4F4}" type="datetime1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01A2A-2B7B-4031-B111-72C33021A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D6F7A-2A08-4E00-B5BD-669ABF598AD1}" type="datetime1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B076A-F555-4832-A20B-B579FD7A3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2333D5-5225-4694-9585-B9D17CFC4A65}" type="datetime1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48A0B4-82AD-4F1B-BD9E-27160937D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2333D5-5225-4694-9585-B9D17CFC4A65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48A0B4-82AD-4F1B-BD9E-27160937DD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2333D5-5225-4694-9585-B9D17CFC4A65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48A0B4-82AD-4F1B-BD9E-27160937DD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A2333D5-5225-4694-9585-B9D17CFC4A65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148A0B4-82AD-4F1B-BD9E-27160937DD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A2333D5-5225-4694-9585-B9D17CFC4A65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148A0B4-82AD-4F1B-BD9E-27160937DD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3571876"/>
          </a:xfrm>
        </p:spPr>
        <p:txBody>
          <a:bodyPr/>
          <a:lstStyle/>
          <a:p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Муниципальное бюджетное дошкольное образовательное учреждение </a:t>
            </a:r>
            <a:b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Центр развития ребенка – детский сад</a:t>
            </a:r>
            <a:b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городского поселения «Рабочий поселок Чегдомын»</a:t>
            </a:r>
            <a:b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Верхнебуреинского муниципального района Хабаровского края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200" dirty="0" smtClean="0">
                <a:solidFill>
                  <a:srgbClr val="FF0000"/>
                </a:solidFill>
                <a:latin typeface="Arial Black" pitchFamily="34" charset="0"/>
              </a:rPr>
              <a:t>ОТКРЫТЫЙ ПРОСМОТР НОД  ПЕДАГОГА-ПСИХОЛОГА  НА ТЕМУ: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9" name="Куб 8"/>
          <p:cNvSpPr/>
          <p:nvPr/>
        </p:nvSpPr>
        <p:spPr>
          <a:xfrm>
            <a:off x="1428728" y="3000372"/>
            <a:ext cx="928694" cy="1000132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Куб 9"/>
          <p:cNvSpPr/>
          <p:nvPr/>
        </p:nvSpPr>
        <p:spPr>
          <a:xfrm>
            <a:off x="2285984" y="2857496"/>
            <a:ext cx="928694" cy="928694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3143240" y="2571744"/>
            <a:ext cx="1000132" cy="928694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2" name="Куб 11"/>
          <p:cNvSpPr/>
          <p:nvPr/>
        </p:nvSpPr>
        <p:spPr>
          <a:xfrm>
            <a:off x="4000496" y="3000372"/>
            <a:ext cx="928694" cy="928694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4643438" y="2643182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Куб 13"/>
          <p:cNvSpPr/>
          <p:nvPr/>
        </p:nvSpPr>
        <p:spPr>
          <a:xfrm>
            <a:off x="5286380" y="2857496"/>
            <a:ext cx="928694" cy="928694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Ы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5857884" y="2571744"/>
            <a:ext cx="928694" cy="928694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Й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3143240" y="4714884"/>
            <a:ext cx="928694" cy="928694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Куб 16"/>
          <p:cNvSpPr/>
          <p:nvPr/>
        </p:nvSpPr>
        <p:spPr>
          <a:xfrm>
            <a:off x="3857620" y="5143512"/>
            <a:ext cx="928694" cy="928694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Куб 17"/>
          <p:cNvSpPr/>
          <p:nvPr/>
        </p:nvSpPr>
        <p:spPr>
          <a:xfrm>
            <a:off x="4643438" y="4714884"/>
            <a:ext cx="928694" cy="1000132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5286380" y="5072074"/>
            <a:ext cx="928694" cy="1000132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Куб 19"/>
          <p:cNvSpPr/>
          <p:nvPr/>
        </p:nvSpPr>
        <p:spPr>
          <a:xfrm>
            <a:off x="5857884" y="4929198"/>
            <a:ext cx="928694" cy="928694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Куб 20"/>
          <p:cNvSpPr/>
          <p:nvPr/>
        </p:nvSpPr>
        <p:spPr>
          <a:xfrm>
            <a:off x="6786578" y="4786322"/>
            <a:ext cx="928694" cy="928694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Куб 21"/>
          <p:cNvSpPr/>
          <p:nvPr/>
        </p:nvSpPr>
        <p:spPr>
          <a:xfrm>
            <a:off x="714348" y="2571744"/>
            <a:ext cx="928694" cy="1000132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F:\Этикет за столом\Этикет за столом\rebenok-i-etike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0EAF6"/>
              </a:clrFrom>
              <a:clrTo>
                <a:srgbClr val="E0EA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2714620"/>
            <a:ext cx="2071693" cy="1981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B632A-27BA-488D-8925-5871F43D4D34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AD9FF-93D8-4F09-9A56-9192BE950C4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4098" name="Picture 2" descr="F:\Этикет за столом\Этикет за столом\2660154-e83220f1abec66dd (2)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B632A-27BA-488D-8925-5871F43D4D34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AD9FF-93D8-4F09-9A56-9192BE950C4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384" t="7817" r="11220" b="11407"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B632A-27BA-488D-8925-5871F43D4D34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AD9FF-93D8-4F09-9A56-9192BE950C4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125" name="Picture 5" descr="F:\Этикет за столом\Этикет за столом\motto.net.ua-182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6" name="Picture 6" descr="F:\Этикет за столом\Этикет за столом\febabb4d013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0"/>
            <a:ext cx="4862511" cy="332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6146" name="Picture 2" descr="F:\Этикет за столом\Этикет за столом\243088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F:\Этикет за столом\Этикет за столом\470_2435874.0.c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142984"/>
            <a:ext cx="4000528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3061" y="1000108"/>
            <a:ext cx="2910939" cy="271464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51" name="Picture 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357298"/>
            <a:ext cx="657229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B632A-27BA-488D-8925-5871F43D4D34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AD9FF-93D8-4F09-9A56-9192BE950C4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Подвижная игра «Съедобное - несъедобное»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07170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>
            <a:prstTxWarp prst="textWave1">
              <a:avLst>
                <a:gd name="adj1" fmla="val 12500"/>
                <a:gd name="adj2" fmla="val 1367"/>
              </a:avLst>
            </a:prstTxWarp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Пальчиковая гимнастика «Готовим обед»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B632A-27BA-488D-8925-5871F43D4D34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AD9FF-93D8-4F09-9A56-9192BE950C4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8195" name="Picture 3" descr="F:\Этикет за столом\Этикет за столом\1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04"/>
            <a:ext cx="6357982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928802"/>
            <a:ext cx="40005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C4B632A-27BA-488D-8925-5871F43D4D34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AD9FF-93D8-4F09-9A56-9192BE950C4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6923_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00760" cy="6858000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B632A-27BA-488D-8925-5871F43D4D34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AD9FF-93D8-4F09-9A56-9192BE950C4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86446" y="0"/>
            <a:ext cx="3357554" cy="6858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 «Правильно- неправильно»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B632A-27BA-488D-8925-5871F43D4D34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AD9FF-93D8-4F09-9A56-9192BE950C4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5000628" y="2928934"/>
            <a:ext cx="3686172" cy="319722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9225" name="Picture 9" descr="F:\Шар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B632A-27BA-488D-8925-5871F43D4D34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AD9FF-93D8-4F09-9A56-9192BE950C40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7170" name="Picture 2" descr="F:\Этикет за столом\Этикет за столом\0009-009-Spasibo-za-vnimani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B632A-27BA-488D-8925-5871F43D4D34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AD9FF-93D8-4F09-9A56-9192BE950C4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026" name="Picture 2" descr="F:\Этикет за столом\Этикет за столом\4383778-bade5567b43c737e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F:\Этикет за столом\Этикет за столом\1160810_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"/>
            <a:ext cx="3786182" cy="2643181"/>
          </a:xfrm>
          <a:prstGeom prst="rect">
            <a:avLst/>
          </a:prstGeom>
          <a:noFill/>
        </p:spPr>
      </p:pic>
      <p:pic>
        <p:nvPicPr>
          <p:cNvPr id="11268" name="Picture 4" descr="F:\Этикет за столом\Этикет за столом\1160810_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3071801" cy="26431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3297238"/>
          </a:xfrm>
        </p:spPr>
        <p:txBody>
          <a:bodyPr>
            <a:normAutofit fontScale="90000"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Муниципальное бюджетное дошкольное образовательное учреждение </a:t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Центр развития ребенка – детский сад</a:t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городского поселения «Рабочий поселок Чегдомын»</a:t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Верхнебуреинского муниципального района Хабаровского края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ungsuh" pitchFamily="18" charset="-127"/>
                <a:ea typeface="Gungsuh" pitchFamily="18" charset="-127"/>
              </a:rPr>
              <a:t>САМОАНАЛИЗ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ungsuh" pitchFamily="18" charset="-127"/>
                <a:ea typeface="Gungsuh" pitchFamily="18" charset="-127"/>
              </a:rPr>
              <a:t>ПРОВЕДЕНИЯ НЕПОСРЕДСТВЕННО-ОБРАЗОВАТЕЛЬНОЙ ДЕЯТЕЛЬНОСТИ НА ТЕМУ: </a:t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ungsuh" pitchFamily="18" charset="-127"/>
                <a:ea typeface="Gungsuh" pitchFamily="18" charset="-127"/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ungsuh" pitchFamily="18" charset="-127"/>
                <a:ea typeface="Gungsuh" pitchFamily="18" charset="-127"/>
              </a:rPr>
              <a:t>«СТОЛОВЫЙ ЭТИКЕТ» 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ungsuh" pitchFamily="18" charset="-127"/>
                <a:ea typeface="Gungsuh" pitchFamily="18" charset="-127"/>
              </a:rPr>
              <a:t/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ungsuh" pitchFamily="18" charset="-127"/>
                <a:ea typeface="Gungsuh" pitchFamily="18" charset="-127"/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ungsuh" pitchFamily="18" charset="-127"/>
                <a:ea typeface="Gungsuh" pitchFamily="18" charset="-127"/>
              </a:rPr>
              <a:t>                                                                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ungsuh" pitchFamily="18" charset="-127"/>
                <a:ea typeface="Gungsuh" pitchFamily="18" charset="-127"/>
              </a:rPr>
              <a:t>(СТАРШАЯ ГРУППА)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1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B632A-27BA-488D-8925-5871F43D4D34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AD9FF-93D8-4F09-9A56-9192BE950C40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11266" name="Picture 2" descr="F:\Этикет за столом\Этикет за столом\1160810_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4686"/>
            <a:ext cx="4857784" cy="3429024"/>
          </a:xfrm>
          <a:prstGeom prst="rect">
            <a:avLst/>
          </a:prstGeom>
          <a:noFill/>
        </p:spPr>
      </p:pic>
      <p:pic>
        <p:nvPicPr>
          <p:cNvPr id="11267" name="Picture 3" descr="F:\Этикет за столом\Этикет за столом\1160810_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3966" y="3362316"/>
            <a:ext cx="4010034" cy="3209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B632A-27BA-488D-8925-5871F43D4D34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AD9FF-93D8-4F09-9A56-9192BE950C4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B632A-27BA-488D-8925-5871F43D4D34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AD9FF-93D8-4F09-9A56-9192BE950C4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B632A-27BA-488D-8925-5871F43D4D34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AD9FF-93D8-4F09-9A56-9192BE950C4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B632A-27BA-488D-8925-5871F43D4D34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AD9FF-93D8-4F09-9A56-9192BE950C4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2050" name="Picture 2" descr="F:\Этикет за столом\Этикет за столом\pic8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B632A-27BA-488D-8925-5871F43D4D34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AD9FF-93D8-4F09-9A56-9192BE950C4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B632A-27BA-488D-8925-5871F43D4D34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AD9FF-93D8-4F09-9A56-9192BE950C4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8F6BB"/>
              </a:clrFrom>
              <a:clrTo>
                <a:srgbClr val="F8F6B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1785926"/>
            <a:ext cx="4762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900" y="4429132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2643182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928670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500570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643182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B632A-27BA-488D-8925-5871F43D4D34}" type="datetime1">
              <a:rPr lang="ru-RU" smtClean="0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AD9FF-93D8-4F09-9A56-9192BE950C4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333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нач.школа 9. ИЗО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68</Words>
  <Application>Microsoft Office PowerPoint</Application>
  <PresentationFormat>Экран (4:3)</PresentationFormat>
  <Paragraphs>56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нач.школа 9. ИЗО.</vt:lpstr>
      <vt:lpstr>Тема Office</vt:lpstr>
      <vt:lpstr>1_Тема Office</vt:lpstr>
      <vt:lpstr>Открытая</vt:lpstr>
      <vt:lpstr>Бумажная</vt:lpstr>
      <vt:lpstr>      Муниципальное бюджетное дошкольное образовательное учреждение  Центр развития ребенка – детский сад городского поселения «Рабочий поселок Чегдомын» Верхнебуреинского муниципального района Хабаровского края   ОТКРЫТЫЙ ПРОСМОТР НОД  ПЕДАГОГА-ПСИХОЛОГА  НА ТЕМУ:   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Подвижная игра «Съедобное - несъедобное»</vt:lpstr>
      <vt:lpstr>  Пальчиковая гимнастика «Готовим обед»</vt:lpstr>
      <vt:lpstr>Слайд 16</vt:lpstr>
      <vt:lpstr>Игра «Правильно- неправильно»</vt:lpstr>
      <vt:lpstr>Слайд 18</vt:lpstr>
      <vt:lpstr>Слайд 19</vt:lpstr>
      <vt:lpstr>Муниципальное бюджетное дошкольное образовательное учреждение  Центр развития ребенка – детский сад городского поселения «Рабочий поселок Чегдомын» Верхнебуреинского муниципального района Хабаровского края   САМОАНАЛИЗ ПРОВЕДЕНИЯ НЕПОСРЕДСТВЕННО-ОБРАЗОВАТЕЛЬНОЙ ДЕЯТЕЛЬНОСТИ НА ТЕМУ:  «СТОЛОВЫЙ ЭТИКЕТ»                                                                    (СТАРШАЯ ГРУППА)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Муниципальное бюджетное дошкольное образовательное учреждение  Центр развития ребенка – детский сад городского поселения «Рабочий поселок Чегдомын» Верхнебуреинского муниципального района Хабаровского края   ОТКРЫТЫЙ ПРОСМОТР НОД  ПЕДАГОГА-ПСИХОЛОГА  НА ТЕМУ:     </dc:title>
  <dc:creator>UserXP</dc:creator>
  <dc:description>http://aida.ucoz.ru</dc:description>
  <cp:lastModifiedBy>UserXP</cp:lastModifiedBy>
  <cp:revision>15</cp:revision>
  <dcterms:created xsi:type="dcterms:W3CDTF">2015-01-26T09:52:38Z</dcterms:created>
  <dcterms:modified xsi:type="dcterms:W3CDTF">2015-01-28T11:12:58Z</dcterms:modified>
</cp:coreProperties>
</file>