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60" r:id="rId4"/>
    <p:sldId id="277" r:id="rId5"/>
    <p:sldId id="259" r:id="rId6"/>
    <p:sldId id="274" r:id="rId7"/>
    <p:sldId id="279" r:id="rId8"/>
    <p:sldId id="275" r:id="rId9"/>
    <p:sldId id="280" r:id="rId10"/>
    <p:sldId id="278" r:id="rId11"/>
    <p:sldId id="305" r:id="rId12"/>
    <p:sldId id="276" r:id="rId13"/>
    <p:sldId id="281" r:id="rId14"/>
    <p:sldId id="300" r:id="rId15"/>
    <p:sldId id="282" r:id="rId16"/>
    <p:sldId id="293" r:id="rId17"/>
    <p:sldId id="307" r:id="rId18"/>
    <p:sldId id="295" r:id="rId19"/>
    <p:sldId id="297" r:id="rId20"/>
    <p:sldId id="261" r:id="rId21"/>
    <p:sldId id="262" r:id="rId22"/>
    <p:sldId id="263" r:id="rId23"/>
    <p:sldId id="283" r:id="rId24"/>
    <p:sldId id="30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6193-F40F-4BA6-9728-6DB9D7116660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C380-C9D2-44F6-BBB2-1ED999F09C2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6193-F40F-4BA6-9728-6DB9D7116660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C380-C9D2-44F6-BBB2-1ED999F09C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6193-F40F-4BA6-9728-6DB9D7116660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C380-C9D2-44F6-BBB2-1ED999F09C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6193-F40F-4BA6-9728-6DB9D7116660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C380-C9D2-44F6-BBB2-1ED999F09C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6193-F40F-4BA6-9728-6DB9D7116660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C380-C9D2-44F6-BBB2-1ED999F09C2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6193-F40F-4BA6-9728-6DB9D7116660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C380-C9D2-44F6-BBB2-1ED999F09C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6193-F40F-4BA6-9728-6DB9D7116660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C380-C9D2-44F6-BBB2-1ED999F09C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6193-F40F-4BA6-9728-6DB9D7116660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C380-C9D2-44F6-BBB2-1ED999F09C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6193-F40F-4BA6-9728-6DB9D7116660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C380-C9D2-44F6-BBB2-1ED999F09C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6193-F40F-4BA6-9728-6DB9D7116660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C380-C9D2-44F6-BBB2-1ED999F09C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6193-F40F-4BA6-9728-6DB9D7116660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235C380-C9D2-44F6-BBB2-1ED999F09C2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2B6193-F40F-4BA6-9728-6DB9D7116660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235C380-C9D2-44F6-BBB2-1ED999F09C2C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fishki.net/upload/post/201412/02/1339221/e443f9fa425b15bc9226548d14207598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931224" cy="706090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города  Новосибирска «Детский сад №25 комбинированного вида Снегурочка»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Педагогический проект </a:t>
            </a:r>
          </a:p>
          <a:p>
            <a:pPr marL="0" indent="0" algn="ctr">
              <a:buNone/>
            </a:pPr>
            <a:r>
              <a:rPr lang="ru-RU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нравственно-патриотическому </a:t>
            </a:r>
          </a:p>
          <a:p>
            <a:pPr marL="0" indent="0" algn="ctr">
              <a:buNone/>
            </a:pPr>
            <a:r>
              <a:rPr lang="ru-RU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воспитанию дошкольников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«Мой любимый зоопарк»</a:t>
            </a:r>
          </a:p>
          <a:p>
            <a:pPr marL="0" indent="0" algn="ctr">
              <a:buNone/>
            </a:pP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 проекта: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О.Г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Селезнева</a:t>
            </a:r>
          </a:p>
          <a:p>
            <a:pPr marL="0" indent="0" algn="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1 квалификационной </a:t>
            </a:r>
          </a:p>
          <a:p>
            <a:pPr marL="0" indent="0" algn="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категории</a:t>
            </a:r>
          </a:p>
          <a:p>
            <a:pPr marL="0" indent="0" algn="ctr">
              <a:buNone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Новосибирск</a:t>
            </a:r>
          </a:p>
          <a:p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50405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692696"/>
            <a:ext cx="8219256" cy="5631904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Экскурсия в зоопарк.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Родителям рекомендовано перед экскурсией провести с ребенком беседу о зоопарке, о правилах поведения в общественных местах, в том числе в зоопарке.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Фотоотчет о посещении зоопарка, сбор информации о зоопарке и о животных, которые там находятся (их поведении, среде обитания и т.д.)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Пополнение уголка природы фигурками  и поделками диких животных.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Помощь в оформлении участка.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Пополнение центра художественной литературы книгами и картинками о диких животных.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55817" t="14253" r="13713" b="8931"/>
          <a:stretch/>
        </p:blipFill>
        <p:spPr bwMode="auto">
          <a:xfrm>
            <a:off x="4572000" y="548680"/>
            <a:ext cx="4325441" cy="5560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Алекс\Desktop\логопедия\IMG_20180521_124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312368" cy="441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4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579296" cy="43204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Реализация проекта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51520" y="476672"/>
            <a:ext cx="8435280" cy="584792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Познание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Беседы:</a:t>
            </a:r>
          </a:p>
          <a:p>
            <a:pPr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Что такое зоопарк и почему он так называется?</a:t>
            </a:r>
          </a:p>
          <a:p>
            <a:pPr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Для чего нужен зоопарк?</a:t>
            </a:r>
          </a:p>
          <a:p>
            <a:pPr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Были ли вы в зоопарке и как часто его посещаете?</a:t>
            </a:r>
          </a:p>
          <a:p>
            <a:pPr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Какие животные живут в зоопарке?</a:t>
            </a:r>
          </a:p>
          <a:p>
            <a:pPr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Чем питаются дикие животные (хищники, травоядные)?</a:t>
            </a:r>
          </a:p>
          <a:p>
            <a:pPr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Нравится ли вам бывать в зоопарке?</a:t>
            </a:r>
          </a:p>
          <a:p>
            <a:pPr>
              <a:buFontTx/>
              <a:buChar char="-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6146" name="Picture 2" descr="C:\Users\Алекс\Documents\ОЛЯ\Новая папка Самоанализ 2017\логопедия\IMG_20180605_095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750" y="980728"/>
            <a:ext cx="4098206" cy="546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98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4624"/>
            <a:ext cx="8100392" cy="476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Социализация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7544" y="548680"/>
            <a:ext cx="8219256" cy="3168352"/>
          </a:xfrm>
        </p:spPr>
        <p:txBody>
          <a:bodyPr>
            <a:normAutofit fontScale="92500" lnSpcReduction="20000"/>
          </a:bodyPr>
          <a:lstStyle/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Дидактические игры: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«Эти забавные животные»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«Кто лишний?»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«Назови детенышей»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«Где живет и чем питается?»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«Как передвигается?»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«Собери картинку»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Подвижные игры: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Хороводная игра «Теремок»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«У медведя во бору»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«Гуси-лебеди»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«Лиса в курятнике»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Музыка: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Прослушивание песен и заучивание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лекс\Documents\ОЛЯ\грамоты 5 группа\Новая папка фото игры с мячами\Новая папка\IMG_54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4" r="13070" b="3059"/>
          <a:stretch/>
        </p:blipFill>
        <p:spPr bwMode="auto">
          <a:xfrm>
            <a:off x="3923928" y="2564904"/>
            <a:ext cx="5161261" cy="34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72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9237" t="14253" r="13713" b="8510"/>
          <a:stretch/>
        </p:blipFill>
        <p:spPr bwMode="auto">
          <a:xfrm>
            <a:off x="179512" y="188640"/>
            <a:ext cx="8712968" cy="6552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61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3"/>
            <a:ext cx="8003232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Художественное творчество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1" t="14023" r="14360" b="8932"/>
          <a:stretch/>
        </p:blipFill>
        <p:spPr bwMode="auto">
          <a:xfrm>
            <a:off x="179512" y="764704"/>
            <a:ext cx="8568952" cy="59766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397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/>
          <a:srcRect l="28387" t="14275" r="13713" b="8527"/>
          <a:stretch/>
        </p:blipFill>
        <p:spPr bwMode="auto">
          <a:xfrm>
            <a:off x="179512" y="188640"/>
            <a:ext cx="8619807" cy="64038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654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4624"/>
            <a:ext cx="7499176" cy="10801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Инсценировка сказок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лекс\Documents\ОЛЯ\archive\IMG_1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1692"/>
            <a:ext cx="3456384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лекс\Documents\ОЛЯ\archive\IMG_1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22487"/>
            <a:ext cx="3615275" cy="54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7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19256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Оформление участка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Алекс\Documents\IMG_20180625_1738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5" b="24859"/>
          <a:stretch/>
        </p:blipFill>
        <p:spPr bwMode="auto">
          <a:xfrm>
            <a:off x="6097202" y="4653136"/>
            <a:ext cx="2889505" cy="176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екс\Documents\IMG_20180625_173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48680"/>
            <a:ext cx="273376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лекс\Documents\IMG_20180625_134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760" y="1260240"/>
            <a:ext cx="3300756" cy="44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Алекс\Documents\ОЛЯ\IMG_20180625_1339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5"/>
          <a:stretch/>
        </p:blipFill>
        <p:spPr bwMode="auto">
          <a:xfrm>
            <a:off x="70756" y="3789040"/>
            <a:ext cx="2767009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лекс\Documents\IMG_20180625_1339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5" y="548680"/>
            <a:ext cx="2485020" cy="331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69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\Documents\ОЛЯ\IMG_20180625_133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334"/>
            <a:ext cx="5988157" cy="449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G:\DCIM\IMG_20180921_11173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3" b="15367"/>
          <a:stretch/>
        </p:blipFill>
        <p:spPr bwMode="auto">
          <a:xfrm>
            <a:off x="5364088" y="4077072"/>
            <a:ext cx="3577575" cy="2597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G:\DCIM\IMG_20180921_11125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3" b="23356"/>
          <a:stretch/>
        </p:blipFill>
        <p:spPr bwMode="auto">
          <a:xfrm>
            <a:off x="251520" y="3716183"/>
            <a:ext cx="4816867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103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68952" cy="2376264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Формировать у воспитанников моральные и нравственные нормы в процессе ознакомления с природным и социальным миром родного края, города.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Воспитывать в детях патриотические чувства, любовь к родному городу, гордости за его достижения.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Знакомить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достопримечательностями родного города через Новосибирский зоопарк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Расширить знания о животных зоопарка и о работниках, которые за ними ухаживают. Учить понимать зависимость между внешним видом животного, его повадками и средой обитания. Познакомить с правилами поведения в зоопарке.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Сформировать у детей умение играть в сюжетно - ролевую игру «Зоопарк».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Использовать имеющийся у детей игровой опыт.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284984"/>
            <a:ext cx="8507288" cy="3384376"/>
          </a:xfrm>
        </p:spPr>
        <p:txBody>
          <a:bodyPr>
            <a:no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: ознакомительный, творческий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дети средней группы, воспитатели, родители.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Продолжительность: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краткосрочный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5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s://avatars.mds.yandex.net/get-pdb/202366/e7a1798c-0445-4697-af6f-f11c9182e90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70" y="97235"/>
            <a:ext cx="8729259" cy="352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116632"/>
            <a:ext cx="835292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Новосибирск очень большой и красивый город. И мы – новосибирцы, по праву гордимся им. В городе очень много достопримечательностей, но самое любимое место всех горожан, это конечно наша гордость – Новосибирский зоопарк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2" descr="https://wikiway.com/upload/hl-photo/9b7/c37/teatr_operi_i_baleta_v_novosibirske_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4106487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fotoprizer.ru/img/46766_or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474" y="2740240"/>
            <a:ext cx="4032448" cy="259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windoworld.ru/novosibirsk/1/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486" y="2740239"/>
            <a:ext cx="2563976" cy="192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79133"/>
            <a:ext cx="2555776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35585"/>
            <a:ext cx="4692749" cy="219478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9147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4509120"/>
            <a:ext cx="8496944" cy="2160240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Один из крупнейших зоопарков России. Занимает площадь 63 га, в нём содержится около 11 000 особей 770 видов. Более 350 видов занесены в Международную красную книгу. Около 180 видов внесено в Красную книгу России и Региональные Красные Книги. На 77 видов ведется международная племенная книга. В Новосибирском зоопарке занимаются разведением кошачьих и куньих, поэтому здесь одна из лучших в мире коллекций представителей этих семейств. Коллектив зоопарка участвует в 67 международных программах по сохранению редких и исчезающих видов животных.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2008 году Новосибирский зоопарк стал финалистом конкурса «Семь чудес России».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800" dirty="0">
              <a:solidFill>
                <a:srgbClr val="333333"/>
              </a:solidFill>
              <a:latin typeface="var(--font-regular)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60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6693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21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4624"/>
            <a:ext cx="7931224" cy="28803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История Новосибирского зоопарка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Picture 2" descr="https://i.mycdn.me/image?id=857842996331&amp;t=0&amp;plc=WEB&amp;tkn=*GhzjPs2vSBmF6igC0F6wzwl28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334"/>
            <a:ext cx="4100297" cy="307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.mycdn.me/image?id=857842996843&amp;t=3&amp;plc=WEB&amp;tkn=*Q9xaXoTFts-bRIBaMjr96-aEh_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07" y="13742"/>
            <a:ext cx="280871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8" y="4558111"/>
            <a:ext cx="2703210" cy="22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868" y="4833140"/>
            <a:ext cx="3096343" cy="200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3212976"/>
            <a:ext cx="36724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С 1993 года новый зоопарк открыли для посетителей, и до 1999 года в городе работало два зоопарка. В 2005 году со старой территории у Центрального рынка переехали последние животные и администрация.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332656"/>
            <a:ext cx="21731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Зоопарк в Новосибирске появился напротив Центрального рынка в годы Великой Отечественной войны, там содержали животных, привезенных в эвакуацию. Популярный у горожан зоопарк пережил страшный пожар в 1957 году: по рассказам современников, зверей, гибнувших в огне, расстреливали солдаты, но подтвердить слухи не удалось. В старом зоопарке даже жил слоненок.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19211" y="3501008"/>
            <a:ext cx="323060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 был ли слон?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Слоненок жил в зоопарке еще во время войны, его вольер располагался слева от входа. «Николай Николаевич Поликарпов рассказывал мне в шутливой форме, какое смятение в конструкторском бюро произошло однажды, когда дверь раскрылась, и в зал вошел дрессированный слон. Бедный слон из зоопарка искал тепла и пищи». По мере подрастания слона, клетка становилась всё теснее, возможности для расширения и зимнего проживания не было, и его куда-то подарили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8404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19256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Репортаж из зоопарка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Алекс\Documents\ОЛЯ\Мама фотографии\IMG_20180430_165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21" y="690817"/>
            <a:ext cx="2859782" cy="381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екс\Documents\ОЛЯ\Мама фотографии\IMG_20180430_170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6769"/>
            <a:ext cx="311181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лекс\Documents\ОЛЯ\Мама фотографии\IMG_20180430_143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548680"/>
            <a:ext cx="2984363" cy="397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Алекс\Documents\ОЛЯ\Мама фотографии\IMG_20180430_1432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7" b="31779"/>
          <a:stretch/>
        </p:blipFill>
        <p:spPr bwMode="auto">
          <a:xfrm>
            <a:off x="5359499" y="4405312"/>
            <a:ext cx="3731011" cy="231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Алекс\Documents\ОЛЯ\Мама фотографии\IMG_20180430_14003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9" b="26213"/>
          <a:stretch/>
        </p:blipFill>
        <p:spPr bwMode="auto">
          <a:xfrm>
            <a:off x="56034" y="4405313"/>
            <a:ext cx="3651870" cy="235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Алекс\Documents\ОЛЯ\Мама фотографии\IMG_20180430_13192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 t="33674" b="12475"/>
          <a:stretch/>
        </p:blipFill>
        <p:spPr bwMode="auto">
          <a:xfrm>
            <a:off x="2786200" y="4286200"/>
            <a:ext cx="3282230" cy="246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87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45224"/>
            <a:ext cx="7427168" cy="11521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39659" t="28158" r="28509" b="11539"/>
          <a:stretch/>
        </p:blipFill>
        <p:spPr bwMode="auto">
          <a:xfrm>
            <a:off x="323528" y="836712"/>
            <a:ext cx="5256584" cy="504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552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291264" cy="5847928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Современные дети мало знают о своей стране, родном городе, его достопримечательностях. Ведь, яркие впечатления о родной природе, об истории родного края, полученные в детстве, нередко остаются в памяти человека на всю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жизнь. Поэтому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возникла необходимость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познакомить детей с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особенностями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города через гордость Сибири – Новосибирский зоопарк.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 года в год тема животных разных стран по прежнему актуальна. И каждый раз дети находят то, что им интересно и познавательно. Знания о животных дети приобретают разными путями: через книги и картинки, рассказы взрослых, интернет и телевиденье. Особое значение в дошкольном детстве имеет непосредственное общение с природой, наблюдения. Именно на их основе и рождаются самостоятельные суждения, умение обобщать, замечать изменения, постепенно накапливать и углублять знания. Наблюдение помогает детям глубже знакомиться с миром животных и проявлять свое внимательное отношение к нему.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 ознакомлении с животным миром особое внимание следует уделить воспитанию у дошкольников устойчивого интереса и внимательного, бережного отношения к животным, расширение и углубление знаний о животном мире.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Игра «Зоопарк» актуальна для детей среднего дошкольного возраста. Через неё они познакомятся впервые с новыми профессиями, узнают правила поведения в зоопарке. Научатся рассказывать о диких животных, их внешнем виде и среде обитания.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силу своей занятости, родители с детьми редко бывают в зоопарке, поэтому знания о труде работников зоопарка очень поверхностны, а то и вовсе отсутствуют. В силу этого проведение сюжетно-ролевой игры «Зоопарк», поможет детям в приобретении новых знаний, умений, расширении кругозора.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5755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4624"/>
            <a:ext cx="8856984" cy="6624736"/>
          </a:xfrm>
        </p:spPr>
        <p:txBody>
          <a:bodyPr>
            <a:no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способствовать расширению знаний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 диких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животных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их внешнем виде, питании, месте обитания;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расширять представления детей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 работе сотрудников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зоопарка;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формировать желание организовывать сюжетно – ролевые игры;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обогащать и активировать словарный запас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детей;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подводить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детей к созданию собственных игровых замыслов;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развивать умение распределять роли, подготавливать необходимые условия, договариваться о последовательности совместных действий;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развивать умение детей коллективно возводить постройки, необходимые для игры.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Воспитательные: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формировать дружеские взаимоотношения между детьми;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воспитывать доброе отношение к животным;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закреплять правила поведения в общественных местах;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Образовательные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задачи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Дать представление о зоопарке и диких животных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разных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стран, живущих в нем.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Расширять словарь за счет имен существительных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(тигр,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лигр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лев, медведь, зебра, верблюд, леопард и т.д.,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 также за счет имен существительных, обозначающих части тела разных животных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 голова, грива, лапы, и т.д.);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имен прилагательных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(крупный, опасный, пушистый, пятнистый и т.д.);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активизировать употребление в речи антонимов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(большой – маленький, пушистый – гладкий, высокий – низкий, хищное – травоядное, быстрый – медленный и т.д.).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Закрепить умение образовывать слова — названия детенышей животных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(лев – львенок, медведь – медвежонок,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лигр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лигренок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верблюд – верблюжонок 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т. п.); отвечать на вопросы полными ответами, составлять описательный рассказ о понравившемся животном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артикуляционную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моторику,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слуховое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внимание.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19256" cy="56319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Вступительная беседа:</a:t>
            </a:r>
          </a:p>
          <a:p>
            <a:pPr marL="0" indent="0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Как называется страна в которой мы живем?</a:t>
            </a:r>
          </a:p>
          <a:p>
            <a:pPr marL="0" indent="0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 Наша страна – Россия.</a:t>
            </a:r>
          </a:p>
          <a:p>
            <a:pPr marL="0" indent="0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В каком городе мы живем?</a:t>
            </a:r>
          </a:p>
          <a:p>
            <a:pPr marL="0" indent="0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 Мы живем в городе Новосибирске.</a:t>
            </a:r>
          </a:p>
          <a:p>
            <a:pPr marL="0" indent="0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Что вы знаете о достопримечательностях родного города?</a:t>
            </a:r>
          </a:p>
          <a:p>
            <a:pPr marL="0" indent="0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 Новосибирск очень большой и красивый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город. В нашем городе есть музеи, театры и кинотеатры, метрополитен, парки и скверы, стадионы, Планетарий, но самое любимое место для детей и взрослых, это наша гордость – Новосибирский Зоопарк.</a:t>
            </a:r>
          </a:p>
          <a:p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мы знаем о зоопарке? </a:t>
            </a:r>
          </a:p>
          <a:p>
            <a:pPr marL="0" indent="0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 нашем родном городе есть зоопарк, там находятся различные животные.</a:t>
            </a:r>
          </a:p>
          <a:p>
            <a:pPr marL="0" indent="0">
              <a:buNone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Что мы хотим узнать?</a:t>
            </a:r>
          </a:p>
          <a:p>
            <a:pPr marL="0" indent="0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Для чего нужен зоопарк и почему он так называется.</a:t>
            </a:r>
          </a:p>
          <a:p>
            <a:pPr marL="0" indent="0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Какие правила поведения существуют в зоопарке?</a:t>
            </a:r>
          </a:p>
          <a:p>
            <a:pPr marL="0" indent="0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Кто заботится о животных в зоопарке?</a:t>
            </a:r>
          </a:p>
          <a:p>
            <a:pPr marL="0" indent="0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Кто лечит зверей?</a:t>
            </a:r>
          </a:p>
          <a:p>
            <a:pPr marL="0" indent="0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 Кто еще работает в зоопарке?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Как мы можем об это узнать?</a:t>
            </a:r>
          </a:p>
          <a:p>
            <a:pPr marL="0" indent="0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Спросить у родителей.</a:t>
            </a:r>
          </a:p>
          <a:p>
            <a:pPr marL="0" indent="0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Прочесть в книгах и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энциклопедиях.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Посмотреть передачи о животных по телевиденью.</a:t>
            </a:r>
          </a:p>
          <a:p>
            <a:pPr marL="0" indent="0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Сходить на экскурсию в зоопарк.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60648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Выбор темы проекта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79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47248" cy="79208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Запуск проекта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80379"/>
            <a:ext cx="8229600" cy="4389120"/>
          </a:xfrm>
        </p:spPr>
        <p:txBody>
          <a:bodyPr/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Современные дети мало знают о своей стране, родном городе, его достопримечательностях. Ведь, яркие впечатления о родной природе, об истории родного края, полученные в детстве, нередко остаются в памяти человека на всю жизнь. Поэтому возникла необходимость познакомить детей с особенностями города через гордость Сибири – Новосибирский зоопарк.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Используя метод трех вопросов, 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выяснили, что дети знают о зоопарке, что еще их интересует и как мы можем об этом узнать. Ребят интересовало буквально все, так и появился проект «Мой любимый зоопарк»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лекс\Documents\об. тирг с тигренком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429000"/>
            <a:ext cx="4788024" cy="3141157"/>
          </a:xfrm>
          <a:prstGeom prst="rect">
            <a:avLst/>
          </a:prstGeom>
          <a:noFill/>
          <a:extLst/>
        </p:spPr>
      </p:pic>
      <p:pic>
        <p:nvPicPr>
          <p:cNvPr id="5" name="Рисунок 4" descr="Белые медведи Новосибирского зоопарка Герда, Кай, Шилка, белые медведи, новосибирский зоопарк">
            <a:hlinkClick r:id="rId3" tgtFrame="&quot;_blank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2" y="2996952"/>
            <a:ext cx="3390428" cy="22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img-fotki.yandex.ru/get/9504/15750423.1f/0_a9baf_13305ea8_XL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37112"/>
            <a:ext cx="2952328" cy="2343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72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47248" cy="43204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Ожидаемые результаты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620688"/>
            <a:ext cx="8219256" cy="5703912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Воспитание в детях патриотических чувств и любви к родному городу.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Расширение кругозора детей, пополнение словарного запаса, воспитание любви к животным.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Приобщение родителей к совместной деятельности, установление доверительных, партнерских отношений.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1056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47248" cy="64807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Организация общеразвивающей среды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5055840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рамках проекта, совместно с родителями, в группе был создан мини зоопарк, который  пополняется игрушками диких животных, наглядным и демонстрационным материалом,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детскими поделками,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рисунками и т.д.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Центр художественной литературы  пополнился книгами, журналами и энциклопедиями  о диких животных.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Игровой центр пополнился дидактическими играми и пособиями по данной теме.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речевом центре имеются сюжетные картинки о диких животных, для развития мелкой моторики – трафареты, раскраски.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2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95536" y="404664"/>
            <a:ext cx="8291264" cy="591993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Коммуникация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Пословицы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Поговорки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Загадки о животных</a:t>
            </a: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Потешки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 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Сказки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Стихи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Рассказы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нциклопедии</a:t>
            </a:r>
          </a:p>
          <a:p>
            <a:pPr marL="0" indent="0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лекс\Documents\IMG_20180618_1329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9"/>
          <a:stretch/>
        </p:blipFill>
        <p:spPr bwMode="auto">
          <a:xfrm>
            <a:off x="2987824" y="2276872"/>
            <a:ext cx="5916149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7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844</TotalTime>
  <Words>1443</Words>
  <Application>Microsoft Office PowerPoint</Application>
  <PresentationFormat>Экран (4:3)</PresentationFormat>
  <Paragraphs>136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муниципальное казенное дошкольное образовательное учреждение  города  Новосибирска «Детский сад №25 комбинированного вида Снегурочка» </vt:lpstr>
      <vt:lpstr>Цель:  - Формировать у воспитанников моральные и нравственные нормы в процессе ознакомления с природным и социальным миром родного края, города. - Воспитывать в детях патриотические чувства, любовь к родному городу, гордости за его достижения. - Знакомить с достопримечательностями родного города через Новосибирский зоопарк. - Расширить знания о животных зоопарка и о работниках, которые за ними ухаживают. Учить понимать зависимость между внешним видом животного, его повадками и средой обитания. Познакомить с правилами поведения в зоопарке. - Сформировать у детей умение играть в сюжетно - ролевую игру «Зоопарк». - Использовать имеющийся у детей игровой опыт.</vt:lpstr>
      <vt:lpstr>Презентация PowerPoint</vt:lpstr>
      <vt:lpstr>Презентация PowerPoint</vt:lpstr>
      <vt:lpstr>Презентация PowerPoint</vt:lpstr>
      <vt:lpstr>Запуск проекта</vt:lpstr>
      <vt:lpstr>Ожидаемые результаты</vt:lpstr>
      <vt:lpstr>Организация общеразвивающей среды</vt:lpstr>
      <vt:lpstr>Презентация PowerPoint</vt:lpstr>
      <vt:lpstr>Работа с родителями</vt:lpstr>
      <vt:lpstr>Презентация PowerPoint</vt:lpstr>
      <vt:lpstr>Реализация проекта</vt:lpstr>
      <vt:lpstr>Социализация</vt:lpstr>
      <vt:lpstr>Презентация PowerPoint</vt:lpstr>
      <vt:lpstr>Художественное творчество</vt:lpstr>
      <vt:lpstr>Презентация PowerPoint</vt:lpstr>
      <vt:lpstr>Инсценировка сказок</vt:lpstr>
      <vt:lpstr>Оформление участка</vt:lpstr>
      <vt:lpstr>Презентация PowerPoint</vt:lpstr>
      <vt:lpstr>Презентация PowerPoint</vt:lpstr>
      <vt:lpstr>Презентация PowerPoint</vt:lpstr>
      <vt:lpstr>История Новосибирского зоопарка</vt:lpstr>
      <vt:lpstr>Репортаж из зоопарка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учреждение  города  Новосибирска «Детский сад №25 комбинированного вида Снегурочка»</dc:title>
  <dc:creator>Алекс</dc:creator>
  <cp:lastModifiedBy>Алекс</cp:lastModifiedBy>
  <cp:revision>88</cp:revision>
  <dcterms:created xsi:type="dcterms:W3CDTF">2018-06-05T12:07:39Z</dcterms:created>
  <dcterms:modified xsi:type="dcterms:W3CDTF">2019-03-18T13:54:46Z</dcterms:modified>
</cp:coreProperties>
</file>