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16024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уроку английского языка  по теме: «Праздники» для 5 класса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AY\Desktop\фото\284013_5a7175d8c2fa15a7175d8c2fd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AY\Desktop\depositphotos_34576703-stock-photo-young-family-cooking-in-th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8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AY\Desktop\depositphotos_194500744-stock-photo-the-celebration-of-the-pag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AY\Desktop\depositphotos_213186782-stock-photo-happy-grandmother-granddaughter-decorating-christm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AY\Desktop\depositphotos_62857735-stock-photo-family-with-gifts-on-christm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the words to form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collacations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exchange…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bonfires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have…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cook…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 parades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decorate…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light…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dress…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9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picture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BAY\Desktop\Южная-Корея-танец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AY\Desktop\магазины\Birthday-33-300x2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Selebrations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2132"/>
            <a:ext cx="5578323" cy="412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7" y="908720"/>
            <a:ext cx="462756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69" y="3068960"/>
            <a:ext cx="5065713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365250"/>
            <a:ext cx="45180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631154"/>
            <a:ext cx="41338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hanksgiving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AY\Desktop\30990893-thanksgiving-day-dinner-tasty-baked-chicken-on-centerpiece-of-festive-table-cold-cuts-candle-light-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Banana festival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AY\Desktop\589440ae89832_7211651_or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8091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Chuseok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BAY\Desktop\Korean-Thanksgiving-day-Chuseok-ceremo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94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Hindu harvest festival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BAY\Desktop\14928495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08912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do on…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38200" cy="4572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1) Thanksgiving?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2) Victory Day?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3) </a:t>
            </a:r>
            <a:r>
              <a:rPr lang="en-US" sz="2800" b="1" dirty="0" err="1" smtClean="0">
                <a:solidFill>
                  <a:srgbClr val="002060"/>
                </a:solidFill>
              </a:rPr>
              <a:t>Chuseok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4) Hindu festival?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5) Banana festival?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6) Christmas?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7) New Year’s Day?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8) Halloween?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2204864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b="1" dirty="0" smtClean="0">
                <a:solidFill>
                  <a:srgbClr val="C00000"/>
                </a:solidFill>
              </a:rPr>
              <a:t>ress up, have street parades, set off fireworks, decorate the house, light bonfires, cook special food, have a family dinner, exchange gifts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118417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countries and the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selebrations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08912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the USA and Canada             a) Victory Day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the Philippines                       b)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Chuseok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India                                         c) Thanksgiving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Russia                                      d) Hindu festival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Korea                                        e) Banana festival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8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 doing?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AY\Desktop\depositphotos_37419159-stock-photo-russia-september-17-parade-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7175"/>
            <a:ext cx="8568951" cy="47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</TotalTime>
  <Words>179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Презентация  к уроку английского языка  по теме: «Праздники» для 5 класса</vt:lpstr>
      <vt:lpstr>Selebrations</vt:lpstr>
      <vt:lpstr>Thanksgiving</vt:lpstr>
      <vt:lpstr>The Banana festival</vt:lpstr>
      <vt:lpstr>Chuseok</vt:lpstr>
      <vt:lpstr>The Hindu harvest festival</vt:lpstr>
      <vt:lpstr>What do people do on…</vt:lpstr>
      <vt:lpstr>Match the countries and the selebrations</vt:lpstr>
      <vt:lpstr>What are they doing?</vt:lpstr>
      <vt:lpstr>Презентация PowerPoint</vt:lpstr>
      <vt:lpstr>Презентация PowerPoint</vt:lpstr>
      <vt:lpstr>Презентация PowerPoint</vt:lpstr>
      <vt:lpstr>Презентация PowerPoint</vt:lpstr>
      <vt:lpstr>Complete the words to form collacations</vt:lpstr>
      <vt:lpstr>Describe the picture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Selebrations</dc:title>
  <dc:creator>BAY</dc:creator>
  <cp:lastModifiedBy>BAY</cp:lastModifiedBy>
  <cp:revision>20</cp:revision>
  <dcterms:created xsi:type="dcterms:W3CDTF">2019-03-29T03:02:50Z</dcterms:created>
  <dcterms:modified xsi:type="dcterms:W3CDTF">2019-03-30T05:17:54Z</dcterms:modified>
</cp:coreProperties>
</file>