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8" r:id="rId4"/>
    <p:sldId id="256" r:id="rId5"/>
    <p:sldId id="269" r:id="rId6"/>
    <p:sldId id="257" r:id="rId7"/>
    <p:sldId id="271" r:id="rId8"/>
    <p:sldId id="259" r:id="rId9"/>
    <p:sldId id="261" r:id="rId10"/>
    <p:sldId id="262" r:id="rId11"/>
    <p:sldId id="263" r:id="rId12"/>
    <p:sldId id="272" r:id="rId13"/>
    <p:sldId id="273" r:id="rId14"/>
    <p:sldId id="274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05C27C-CDDE-48C6-91CF-3719CAEC7D66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6D777C-5720-4848-9B4D-D2E52EFD8C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5.jpeg"/><Relationship Id="rId3" Type="http://schemas.microsoft.com/office/2007/relationships/media" Target="file:///F:\&#1085;&#1086;&#1076;%20&#1085;&#1072;%20&#1089;&#1072;&#1081;&#1090;&#1099;\&#1042;&#1077;&#1089;&#1077;&#1085;&#1085;&#1103;&#1103;%20&#1074;&#1080;&#1082;&#1090;&#1086;&#1088;&#1080;&#1085;&#1072;\&#1078;&#1072;&#1074;&#1086;&#1088;&#1086;&#1085;&#1086;&#1082;.mp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" Target="slide10.xml"/><Relationship Id="rId2" Type="http://schemas.openxmlformats.org/officeDocument/2006/relationships/audio" Target="file:///F:\&#1085;&#1086;&#1076;%20&#1085;&#1072;%20&#1089;&#1072;&#1081;&#1090;&#1099;\&#1042;&#1077;&#1089;&#1077;&#1085;&#1085;&#1103;&#1103;%20&#1074;&#1080;&#1082;&#1090;&#1086;&#1088;&#1080;&#1085;&#1072;\&#1075;&#1088;&#1072;&#1095;.mp3" TargetMode="External"/><Relationship Id="rId1" Type="http://schemas.microsoft.com/office/2007/relationships/media" Target="file:///F:\&#1085;&#1086;&#1076;%20&#1085;&#1072;%20&#1089;&#1072;&#1081;&#1090;&#1099;\&#1042;&#1077;&#1089;&#1077;&#1085;&#1085;&#1103;&#1103;%20&#1074;&#1080;&#1082;&#1090;&#1086;&#1088;&#1080;&#1085;&#1072;\&#1075;&#1088;&#1072;&#1095;.mp3" TargetMode="External"/><Relationship Id="rId6" Type="http://schemas.openxmlformats.org/officeDocument/2006/relationships/audio" Target="file:///F:\&#1085;&#1086;&#1076;%20&#1085;&#1072;%20&#1089;&#1072;&#1081;&#1090;&#1099;\&#1042;&#1077;&#1089;&#1077;&#1085;&#1085;&#1103;&#1103;%20&#1074;&#1080;&#1082;&#1090;&#1086;&#1088;&#1080;&#1085;&#1072;\&#1089;&#1082;&#1074;&#1086;&#1088;&#1077;&#1094;.mp3" TargetMode="External"/><Relationship Id="rId11" Type="http://schemas.openxmlformats.org/officeDocument/2006/relationships/image" Target="../media/image44.jpeg"/><Relationship Id="rId5" Type="http://schemas.microsoft.com/office/2007/relationships/media" Target="file:///F:\&#1085;&#1086;&#1076;%20&#1085;&#1072;%20&#1089;&#1072;&#1081;&#1090;&#1099;\&#1042;&#1077;&#1089;&#1077;&#1085;&#1085;&#1103;&#1103;%20&#1074;&#1080;&#1082;&#1090;&#1086;&#1088;&#1080;&#1085;&#1072;\&#1089;&#1082;&#1074;&#1086;&#1088;&#1077;&#1094;.mp3" TargetMode="External"/><Relationship Id="rId15" Type="http://schemas.openxmlformats.org/officeDocument/2006/relationships/image" Target="../media/image47.png"/><Relationship Id="rId10" Type="http://schemas.openxmlformats.org/officeDocument/2006/relationships/slide" Target="slide9.xml"/><Relationship Id="rId4" Type="http://schemas.openxmlformats.org/officeDocument/2006/relationships/audio" Target="file:///F:\&#1085;&#1086;&#1076;%20&#1085;&#1072;%20&#1089;&#1072;&#1081;&#1090;&#1099;\&#1042;&#1077;&#1089;&#1077;&#1085;&#1085;&#1103;&#1103;%20&#1074;&#1080;&#1082;&#1090;&#1086;&#1088;&#1080;&#1085;&#1072;\&#1078;&#1072;&#1074;&#1086;&#1088;&#1086;&#1085;&#1086;&#1082;.mp3" TargetMode="External"/><Relationship Id="rId9" Type="http://schemas.openxmlformats.org/officeDocument/2006/relationships/image" Target="../media/image43.jpe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microsoft.com/office/2007/relationships/media" Target="../media/media3.m4a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gif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gif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2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openxmlformats.org/officeDocument/2006/relationships/image" Target="../media/image30.emf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есна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446"/>
            <a:ext cx="9144001" cy="6872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85720" y="285728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№ 15 «Огонек»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вида городского округа город Буй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818" y="1285860"/>
            <a:ext cx="35004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Викторина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«Приметы весны»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детей старшего возраста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357694"/>
            <a:ext cx="2428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ru-R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поэкологии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Плиткина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С.А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Какой первоцвет носит название сон-трава?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69923"/>
            <a:ext cx="2527749" cy="2022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81343"/>
            <a:ext cx="2820566" cy="2010779"/>
          </a:xfrm>
          <a:prstGeom prst="rect">
            <a:avLst/>
          </a:prstGeom>
        </p:spPr>
      </p:pic>
      <p:pic>
        <p:nvPicPr>
          <p:cNvPr id="5" name="Picture 3" descr="C:\Светлана Анатольевна\картинки\красная кн\кр книга лек\ромаш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9923"/>
            <a:ext cx="2686090" cy="20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991716"/>
            <a:ext cx="11334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708" y="4949552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4900" y="4957580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1133" y="99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36657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Какие цветы - сестрички?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2245858" cy="2406464"/>
          </a:xfrm>
          <a:prstGeom prst="rect">
            <a:avLst/>
          </a:prstGeom>
        </p:spPr>
      </p:pic>
      <p:pic>
        <p:nvPicPr>
          <p:cNvPr id="4" name="Рисунок 3" descr="фиал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2420890"/>
            <a:ext cx="2389906" cy="239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9"/>
            <a:ext cx="2527749" cy="23656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8285" y="5229200"/>
            <a:ext cx="1133484" cy="114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07" y="5229200"/>
            <a:ext cx="1133484" cy="114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5160170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8424" y="82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н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446"/>
            <a:ext cx="9144001" cy="6872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3570" y="285728"/>
            <a:ext cx="3143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Весенняя природа просыпается от звонких песен первых перелетных птиц. Попробуй узнать, чья песенка звучит?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82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ч  на ветке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 l="10416" r="27083"/>
          <a:stretch>
            <a:fillRect/>
          </a:stretch>
        </p:blipFill>
        <p:spPr>
          <a:xfrm>
            <a:off x="0" y="1357298"/>
            <a:ext cx="2714644" cy="3286148"/>
          </a:xfrm>
          <a:prstGeom prst="rect">
            <a:avLst/>
          </a:prstGeom>
        </p:spPr>
      </p:pic>
      <p:pic>
        <p:nvPicPr>
          <p:cNvPr id="3" name="Рисунок 2" descr="скворец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57488" y="1357298"/>
            <a:ext cx="2928958" cy="3280235"/>
          </a:xfrm>
          <a:prstGeom prst="rect">
            <a:avLst/>
          </a:prstGeom>
        </p:spPr>
      </p:pic>
      <p:pic>
        <p:nvPicPr>
          <p:cNvPr id="4" name="Рисунок 3" descr="жаворонок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rcRect l="15854"/>
          <a:stretch>
            <a:fillRect/>
          </a:stretch>
        </p:blipFill>
        <p:spPr>
          <a:xfrm>
            <a:off x="5857884" y="1357298"/>
            <a:ext cx="3286116" cy="3286124"/>
          </a:xfrm>
          <a:prstGeom prst="rect">
            <a:avLst/>
          </a:prstGeom>
        </p:spPr>
      </p:pic>
      <p:pic>
        <p:nvPicPr>
          <p:cNvPr id="8" name="гра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071934" y="5214950"/>
            <a:ext cx="1143008" cy="1143008"/>
          </a:xfrm>
          <a:prstGeom prst="rect">
            <a:avLst/>
          </a:prstGeom>
        </p:spPr>
      </p:pic>
      <p:pic>
        <p:nvPicPr>
          <p:cNvPr id="9" name="жаворонок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071538" y="5214950"/>
            <a:ext cx="1081094" cy="1081094"/>
          </a:xfrm>
          <a:prstGeom prst="rect">
            <a:avLst/>
          </a:prstGeom>
        </p:spPr>
      </p:pic>
      <p:pic>
        <p:nvPicPr>
          <p:cNvPr id="10" name="скворец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224730" y="5153036"/>
            <a:ext cx="1133484" cy="113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1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на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1" cy="6872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8" y="285728"/>
            <a:ext cx="3143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предложенных слогов составь правила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поведения в природе. Что получится,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увидишь, если нажмешь на последний слог словосочетания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1541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928670"/>
            <a:ext cx="1071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142984"/>
            <a:ext cx="1214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860" y="1142984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2714620"/>
            <a:ext cx="1071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не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2928934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ГУ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2928934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714884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4714884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7422" y="4714884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ШУ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04" y="1214422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 СОРИ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8" y="3000372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 ГУБИ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90" y="4572008"/>
            <a:ext cx="292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 ШУМИ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142984"/>
            <a:ext cx="75009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закрепление знаний детей характерных признаков весны, первых весенних цветах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Закрепить знания детей о характерных признаках весны, уточнить признаки разных времен года; закрепить знания детей о первоцветах;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Совершенствовать у детей навык работы с ЦИО;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памяти,  умственных способностей (умение сравнивать, анализировать);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Прививать бережное отношение к весенней природе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н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446"/>
            <a:ext cx="9144001" cy="6872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42" y="285728"/>
            <a:ext cx="357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Посмотри на небо, которое изображено на следующем слайде. Как ты думаешь, где здесь зимнее небо, а  где весеннее? Как ты догадался?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82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ебо февраль.jpg"/>
          <p:cNvPicPr>
            <a:picLocks noChangeAspect="1"/>
          </p:cNvPicPr>
          <p:nvPr/>
        </p:nvPicPr>
        <p:blipFill>
          <a:blip r:embed="rId6" cstate="print"/>
          <a:srcRect b="51304"/>
          <a:stretch>
            <a:fillRect/>
          </a:stretch>
        </p:blipFill>
        <p:spPr>
          <a:xfrm>
            <a:off x="0" y="714356"/>
            <a:ext cx="6000792" cy="2736625"/>
          </a:xfrm>
          <a:prstGeom prst="rect">
            <a:avLst/>
          </a:prstGeom>
        </p:spPr>
      </p:pic>
      <p:pic>
        <p:nvPicPr>
          <p:cNvPr id="5" name="Рисунок 4" descr="весна.jpg"/>
          <p:cNvPicPr>
            <a:picLocks noChangeAspect="1"/>
          </p:cNvPicPr>
          <p:nvPr/>
        </p:nvPicPr>
        <p:blipFill>
          <a:blip r:embed="rId7" cstate="print"/>
          <a:srcRect l="3013" t="4428" r="4268" b="55187"/>
          <a:stretch>
            <a:fillRect/>
          </a:stretch>
        </p:blipFill>
        <p:spPr>
          <a:xfrm>
            <a:off x="0" y="4000504"/>
            <a:ext cx="6127076" cy="2571768"/>
          </a:xfrm>
          <a:prstGeom prst="rect">
            <a:avLst/>
          </a:prstGeom>
        </p:spPr>
      </p:pic>
      <p:pic>
        <p:nvPicPr>
          <p:cNvPr id="6" name="Рисунок 5" descr="весна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86512" y="4143380"/>
            <a:ext cx="2643174" cy="2322833"/>
          </a:xfrm>
          <a:prstGeom prst="rect">
            <a:avLst/>
          </a:prstGeom>
        </p:spPr>
      </p:pic>
      <p:pic>
        <p:nvPicPr>
          <p:cNvPr id="8" name="Рисунок 7" descr="зим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5074" y="1000108"/>
            <a:ext cx="2714629" cy="190627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4408" y="46167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0352" y="32507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н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446"/>
            <a:ext cx="9144001" cy="6872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694" y="714356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Попробуй определить, к какому времени года подойдут приметы на следующем слайде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зи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1857364"/>
            <a:ext cx="1595584" cy="1120455"/>
          </a:xfrm>
          <a:prstGeom prst="rect">
            <a:avLst/>
          </a:prstGeom>
        </p:spPr>
      </p:pic>
      <p:pic>
        <p:nvPicPr>
          <p:cNvPr id="30" name="Рисунок 29" descr="зи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214950"/>
            <a:ext cx="1595584" cy="1120455"/>
          </a:xfrm>
          <a:prstGeom prst="rect">
            <a:avLst/>
          </a:prstGeom>
        </p:spPr>
      </p:pic>
      <p:pic>
        <p:nvPicPr>
          <p:cNvPr id="24" name="Рисунок 23" descr="весн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3429000"/>
            <a:ext cx="1357322" cy="1251263"/>
          </a:xfrm>
          <a:prstGeom prst="rect">
            <a:avLst/>
          </a:prstGeom>
        </p:spPr>
      </p:pic>
      <p:pic>
        <p:nvPicPr>
          <p:cNvPr id="28" name="Рисунок 27" descr="весн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85728"/>
            <a:ext cx="1357322" cy="1251263"/>
          </a:xfrm>
          <a:prstGeom prst="rect">
            <a:avLst/>
          </a:prstGeom>
        </p:spPr>
      </p:pic>
      <p:pic>
        <p:nvPicPr>
          <p:cNvPr id="5" name="Рисунок 4" descr="zimnee-solntse-skvoz-ledyanye-vetki-0002272717-preview.jpg"/>
          <p:cNvPicPr>
            <a:picLocks noChangeAspect="1"/>
          </p:cNvPicPr>
          <p:nvPr/>
        </p:nvPicPr>
        <p:blipFill>
          <a:blip r:embed="rId4" cstate="print"/>
          <a:srcRect l="4921" t="6831" r="26481" b="19913"/>
          <a:stretch>
            <a:fillRect/>
          </a:stretch>
        </p:blipFill>
        <p:spPr>
          <a:xfrm>
            <a:off x="214282" y="5000636"/>
            <a:ext cx="2214578" cy="1657361"/>
          </a:xfrm>
          <a:prstGeom prst="rect">
            <a:avLst/>
          </a:prstGeom>
        </p:spPr>
      </p:pic>
      <p:pic>
        <p:nvPicPr>
          <p:cNvPr id="8" name="Рисунок 7" descr="кормущ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1762100"/>
            <a:ext cx="1785950" cy="1381148"/>
          </a:xfrm>
          <a:prstGeom prst="rect">
            <a:avLst/>
          </a:prstGeom>
        </p:spPr>
      </p:pic>
      <p:pic>
        <p:nvPicPr>
          <p:cNvPr id="9" name="Рисунок 8" descr="первоцве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214290"/>
            <a:ext cx="1857356" cy="1428760"/>
          </a:xfrm>
          <a:prstGeom prst="rect">
            <a:avLst/>
          </a:prstGeom>
        </p:spPr>
      </p:pic>
      <p:pic>
        <p:nvPicPr>
          <p:cNvPr id="12" name="Рисунок 11" descr="солнц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857752" y="3286124"/>
            <a:ext cx="1952406" cy="1500198"/>
          </a:xfrm>
          <a:prstGeom prst="rect">
            <a:avLst/>
          </a:prstGeom>
        </p:spPr>
      </p:pic>
      <p:pic>
        <p:nvPicPr>
          <p:cNvPr id="20" name="Рисунок 19" descr="EPIC-033_org-884x497.jpg"/>
          <p:cNvPicPr>
            <a:picLocks noChangeAspect="1"/>
          </p:cNvPicPr>
          <p:nvPr/>
        </p:nvPicPr>
        <p:blipFill>
          <a:blip r:embed="rId8" cstate="print"/>
          <a:srcRect l="44909" t="16801" r="27093" b="6237"/>
          <a:stretch>
            <a:fillRect/>
          </a:stretch>
        </p:blipFill>
        <p:spPr>
          <a:xfrm>
            <a:off x="5214942" y="5072074"/>
            <a:ext cx="1000132" cy="1545659"/>
          </a:xfrm>
          <a:prstGeom prst="rect">
            <a:avLst/>
          </a:prstGeom>
        </p:spPr>
      </p:pic>
      <p:pic>
        <p:nvPicPr>
          <p:cNvPr id="21" name="Рисунок 20" descr="EPIC-033_org-884x497.jpg"/>
          <p:cNvPicPr>
            <a:picLocks noChangeAspect="1"/>
          </p:cNvPicPr>
          <p:nvPr/>
        </p:nvPicPr>
        <p:blipFill>
          <a:blip r:embed="rId8" cstate="print"/>
          <a:srcRect l="44909" t="16801" r="27093" b="6237"/>
          <a:stretch>
            <a:fillRect/>
          </a:stretch>
        </p:blipFill>
        <p:spPr>
          <a:xfrm>
            <a:off x="3214678" y="214290"/>
            <a:ext cx="1000132" cy="1402783"/>
          </a:xfrm>
          <a:prstGeom prst="rect">
            <a:avLst/>
          </a:prstGeom>
        </p:spPr>
      </p:pic>
      <p:pic>
        <p:nvPicPr>
          <p:cNvPr id="22" name="Рисунок 21" descr="EPIC-033_org-884x497.jpg"/>
          <p:cNvPicPr>
            <a:picLocks noChangeAspect="1"/>
          </p:cNvPicPr>
          <p:nvPr/>
        </p:nvPicPr>
        <p:blipFill>
          <a:blip r:embed="rId8" cstate="print"/>
          <a:srcRect l="44909" t="16801" r="27093" b="6237"/>
          <a:stretch>
            <a:fillRect/>
          </a:stretch>
        </p:blipFill>
        <p:spPr>
          <a:xfrm>
            <a:off x="857224" y="1714488"/>
            <a:ext cx="1000132" cy="1545659"/>
          </a:xfrm>
          <a:prstGeom prst="rect">
            <a:avLst/>
          </a:prstGeom>
        </p:spPr>
      </p:pic>
      <p:pic>
        <p:nvPicPr>
          <p:cNvPr id="6" name="Рисунок 5" descr="бабочк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33556" y="214290"/>
            <a:ext cx="2081320" cy="1428760"/>
          </a:xfrm>
          <a:prstGeom prst="rect">
            <a:avLst/>
          </a:prstGeom>
        </p:spPr>
      </p:pic>
      <p:pic>
        <p:nvPicPr>
          <p:cNvPr id="15" name="Рисунок 14" descr="на речк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2" y="1714488"/>
            <a:ext cx="2214578" cy="1551612"/>
          </a:xfrm>
          <a:prstGeom prst="rect">
            <a:avLst/>
          </a:prstGeom>
        </p:spPr>
      </p:pic>
      <p:pic>
        <p:nvPicPr>
          <p:cNvPr id="18" name="Рисунок 17" descr="полив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6314" y="5000636"/>
            <a:ext cx="2000264" cy="1643050"/>
          </a:xfrm>
          <a:prstGeom prst="rect">
            <a:avLst/>
          </a:prstGeom>
        </p:spPr>
      </p:pic>
      <p:pic>
        <p:nvPicPr>
          <p:cNvPr id="23" name="Рисунок 22" descr="весна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15206" y="5214950"/>
            <a:ext cx="1428760" cy="1255601"/>
          </a:xfrm>
          <a:prstGeom prst="rect">
            <a:avLst/>
          </a:prstGeom>
        </p:spPr>
      </p:pic>
      <p:pic>
        <p:nvPicPr>
          <p:cNvPr id="25" name="Рисунок 24" descr="весн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3429000"/>
            <a:ext cx="1357322" cy="1251263"/>
          </a:xfrm>
          <a:prstGeom prst="rect">
            <a:avLst/>
          </a:prstGeom>
        </p:spPr>
      </p:pic>
      <p:pic>
        <p:nvPicPr>
          <p:cNvPr id="26" name="Рисунок 25" descr="весн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1785926"/>
            <a:ext cx="1357322" cy="1251263"/>
          </a:xfrm>
          <a:prstGeom prst="rect">
            <a:avLst/>
          </a:prstGeom>
        </p:spPr>
      </p:pic>
      <p:pic>
        <p:nvPicPr>
          <p:cNvPr id="27" name="Рисунок 26" descr="весн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85728"/>
            <a:ext cx="1357322" cy="1251263"/>
          </a:xfrm>
          <a:prstGeom prst="rect">
            <a:avLst/>
          </a:prstGeom>
        </p:spPr>
      </p:pic>
      <p:pic>
        <p:nvPicPr>
          <p:cNvPr id="3" name="Рисунок 2" descr="наст.jpe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29454" y="1714488"/>
            <a:ext cx="1905013" cy="1428760"/>
          </a:xfrm>
          <a:prstGeom prst="rect">
            <a:avLst/>
          </a:prstGeom>
        </p:spPr>
      </p:pic>
      <p:pic>
        <p:nvPicPr>
          <p:cNvPr id="10" name="Рисунок 9" descr="ручей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000892" y="5072074"/>
            <a:ext cx="1928826" cy="1524000"/>
          </a:xfrm>
          <a:prstGeom prst="rect">
            <a:avLst/>
          </a:prstGeom>
        </p:spPr>
      </p:pic>
      <p:pic>
        <p:nvPicPr>
          <p:cNvPr id="2" name="Рисунок 1" descr="сосульки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71736" y="3357562"/>
            <a:ext cx="2131486" cy="1428760"/>
          </a:xfrm>
          <a:prstGeom prst="rect">
            <a:avLst/>
          </a:prstGeom>
        </p:spPr>
      </p:pic>
      <p:pic>
        <p:nvPicPr>
          <p:cNvPr id="4" name="Рисунок 3" descr="protalina-400x30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4282" y="214290"/>
            <a:ext cx="2214578" cy="1446620"/>
          </a:xfrm>
          <a:prstGeom prst="rect">
            <a:avLst/>
          </a:prstGeom>
        </p:spPr>
      </p:pic>
      <p:pic>
        <p:nvPicPr>
          <p:cNvPr id="29" name="Рисунок 28" descr="зи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357166"/>
            <a:ext cx="1595584" cy="1120455"/>
          </a:xfrm>
          <a:prstGeom prst="rect">
            <a:avLst/>
          </a:prstGeom>
        </p:spPr>
      </p:pic>
      <p:pic>
        <p:nvPicPr>
          <p:cNvPr id="31" name="Рисунок 30" descr="зи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928802"/>
            <a:ext cx="1595584" cy="1120455"/>
          </a:xfrm>
          <a:prstGeom prst="rect">
            <a:avLst/>
          </a:prstGeom>
        </p:spPr>
      </p:pic>
      <p:pic>
        <p:nvPicPr>
          <p:cNvPr id="19" name="Рисунок 18" descr="мороз.jpg"/>
          <p:cNvPicPr>
            <a:picLocks noChangeAspect="1"/>
          </p:cNvPicPr>
          <p:nvPr/>
        </p:nvPicPr>
        <p:blipFill>
          <a:blip r:embed="rId17" cstate="print"/>
          <a:srcRect r="14180" b="14639"/>
          <a:stretch>
            <a:fillRect/>
          </a:stretch>
        </p:blipFill>
        <p:spPr>
          <a:xfrm>
            <a:off x="7000892" y="214290"/>
            <a:ext cx="1857388" cy="1357322"/>
          </a:xfrm>
          <a:prstGeom prst="rect">
            <a:avLst/>
          </a:prstGeom>
        </p:spPr>
      </p:pic>
      <p:pic>
        <p:nvPicPr>
          <p:cNvPr id="11" name="Рисунок 10" descr="снегопад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571736" y="1714488"/>
            <a:ext cx="2143140" cy="1500198"/>
          </a:xfrm>
          <a:prstGeom prst="rect">
            <a:avLst/>
          </a:prstGeom>
        </p:spPr>
      </p:pic>
      <p:pic>
        <p:nvPicPr>
          <p:cNvPr id="32" name="Рисунок 31" descr="Осень ип.jpg"/>
          <p:cNvPicPr>
            <a:picLocks noChangeAspect="1"/>
          </p:cNvPicPr>
          <p:nvPr/>
        </p:nvPicPr>
        <p:blipFill>
          <a:blip r:embed="rId19" cstate="print"/>
          <a:srcRect l="10772" t="15909" r="44750" b="11363"/>
          <a:stretch>
            <a:fillRect/>
          </a:stretch>
        </p:blipFill>
        <p:spPr>
          <a:xfrm>
            <a:off x="857224" y="3357562"/>
            <a:ext cx="857256" cy="1443799"/>
          </a:xfrm>
          <a:prstGeom prst="rect">
            <a:avLst/>
          </a:prstGeom>
        </p:spPr>
      </p:pic>
      <p:pic>
        <p:nvPicPr>
          <p:cNvPr id="33" name="Рисунок 32" descr="Осень ип.jpg"/>
          <p:cNvPicPr>
            <a:picLocks noChangeAspect="1"/>
          </p:cNvPicPr>
          <p:nvPr/>
        </p:nvPicPr>
        <p:blipFill>
          <a:blip r:embed="rId19" cstate="print"/>
          <a:srcRect l="10772" t="15909" r="44750" b="11363"/>
          <a:stretch>
            <a:fillRect/>
          </a:stretch>
        </p:blipFill>
        <p:spPr>
          <a:xfrm>
            <a:off x="3214678" y="5143512"/>
            <a:ext cx="857256" cy="1443799"/>
          </a:xfrm>
          <a:prstGeom prst="rect">
            <a:avLst/>
          </a:prstGeom>
        </p:spPr>
      </p:pic>
      <p:pic>
        <p:nvPicPr>
          <p:cNvPr id="34" name="Рисунок 33" descr="Осень ип.jpg"/>
          <p:cNvPicPr>
            <a:picLocks noChangeAspect="1"/>
          </p:cNvPicPr>
          <p:nvPr/>
        </p:nvPicPr>
        <p:blipFill>
          <a:blip r:embed="rId19" cstate="print"/>
          <a:srcRect l="10772" t="15909" r="44750" b="11363"/>
          <a:stretch>
            <a:fillRect/>
          </a:stretch>
        </p:blipFill>
        <p:spPr>
          <a:xfrm>
            <a:off x="7500958" y="3286124"/>
            <a:ext cx="857256" cy="1443799"/>
          </a:xfrm>
          <a:prstGeom prst="rect">
            <a:avLst/>
          </a:prstGeom>
        </p:spPr>
      </p:pic>
      <p:pic>
        <p:nvPicPr>
          <p:cNvPr id="13" name="Рисунок 12" descr="урожай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929454" y="3286124"/>
            <a:ext cx="1962147" cy="1543048"/>
          </a:xfrm>
          <a:prstGeom prst="rect">
            <a:avLst/>
          </a:prstGeom>
        </p:spPr>
      </p:pic>
      <p:pic>
        <p:nvPicPr>
          <p:cNvPr id="7" name="Рисунок 6" descr="гррибы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14281" y="3357562"/>
            <a:ext cx="2214579" cy="1500178"/>
          </a:xfrm>
          <a:prstGeom prst="rect">
            <a:avLst/>
          </a:prstGeom>
        </p:spPr>
      </p:pic>
      <p:pic>
        <p:nvPicPr>
          <p:cNvPr id="17" name="Рисунок 16" descr="осень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643174" y="5000636"/>
            <a:ext cx="2053842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сн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446"/>
            <a:ext cx="9144001" cy="6872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3570" y="285728"/>
            <a:ext cx="3143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признаков весны – первоцветы. Почему их так называют? Попробуй выполнить задания Весны на следующих слайдах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822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Найди первоцвет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2373958" cy="2289174"/>
          </a:xfrm>
          <a:prstGeom prst="rect">
            <a:avLst/>
          </a:prstGeom>
        </p:spPr>
      </p:pic>
      <p:pic>
        <p:nvPicPr>
          <p:cNvPr id="5" name="Picture 4" descr="C:\Светлана Анатольевна\картинки\красная кн\кр книга лек\одуванч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59814"/>
            <a:ext cx="2336484" cy="234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361404" y="2062685"/>
            <a:ext cx="2195343" cy="2052314"/>
            <a:chOff x="4725757" y="1661649"/>
            <a:chExt cx="2808083" cy="3147893"/>
          </a:xfrm>
        </p:grpSpPr>
        <p:pic>
          <p:nvPicPr>
            <p:cNvPr id="7" name="Picture 5" descr="C:\Светлана Анатольевна\картинки\цифровые картинки\цветы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895" b="86457" l="8564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74" t="67306" r="1" b="13911"/>
            <a:stretch/>
          </p:blipFill>
          <p:spPr bwMode="auto">
            <a:xfrm rot="19988525">
              <a:off x="5551270" y="1661649"/>
              <a:ext cx="1765537" cy="197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Светлана Анатольевна\картинки\цифровые картинки\цветы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895" b="86457" l="8564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74" t="67306" r="1" b="13911"/>
            <a:stretch/>
          </p:blipFill>
          <p:spPr bwMode="auto">
            <a:xfrm rot="823014">
              <a:off x="5768303" y="2831694"/>
              <a:ext cx="1765537" cy="197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Светлана Анатольевна\картинки\цифровые картинки\цветы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895" b="86457" l="8564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74" t="67306" r="1" b="13911"/>
            <a:stretch/>
          </p:blipFill>
          <p:spPr bwMode="auto">
            <a:xfrm rot="21357559" flipH="1">
              <a:off x="4725757" y="2653190"/>
              <a:ext cx="1106347" cy="197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63474" y="4797152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5227" y="4797152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61" y="4797152"/>
            <a:ext cx="11334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6416" y="6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0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9208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Первоцвет, растущий на лесных полянах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89613"/>
            <a:ext cx="2671906" cy="2023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0684" y="2617320"/>
            <a:ext cx="2158770" cy="1995489"/>
            <a:chOff x="140684" y="2617320"/>
            <a:chExt cx="2158770" cy="2354113"/>
          </a:xfrm>
        </p:grpSpPr>
        <p:pic>
          <p:nvPicPr>
            <p:cNvPr id="5" name="Picture 2" descr="C:\Светлана Анатольевна\картинки\красная кн\кр книга лек\роза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5" b="98438" l="2004" r="974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617320"/>
              <a:ext cx="1209811" cy="1974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Светлана Анатольевна\картинки\красная кн\кр книга лек\роза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5" b="98438" l="2004" r="974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05207">
              <a:off x="140684" y="2996952"/>
              <a:ext cx="1209811" cy="1974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Светлана Анатольевна\картинки\красная кн\кр книга лек\роза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" b="98438" l="2004" r="974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4255" flipH="1">
              <a:off x="1248855" y="2848102"/>
              <a:ext cx="1050599" cy="1974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р кувшинк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43450" y="2589614"/>
            <a:ext cx="2689502" cy="200218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2" y="4929872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9708" y="4949552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31" y="4983687"/>
            <a:ext cx="11334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23352" y="1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310</TotalTime>
  <Words>222</Words>
  <Application>Microsoft Office PowerPoint</Application>
  <PresentationFormat>Экран (4:3)</PresentationFormat>
  <Paragraphs>35</Paragraphs>
  <Slides>15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первоцвет</vt:lpstr>
      <vt:lpstr>Первоцвет, растущий на лесных полянах</vt:lpstr>
      <vt:lpstr>Какой первоцвет носит название сон-трава?</vt:lpstr>
      <vt:lpstr>Какие цветы - сестрички?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UserSeven</dc:creator>
  <cp:lastModifiedBy>Win7 64 SP1</cp:lastModifiedBy>
  <cp:revision>23</cp:revision>
  <dcterms:created xsi:type="dcterms:W3CDTF">2015-03-12T18:29:26Z</dcterms:created>
  <dcterms:modified xsi:type="dcterms:W3CDTF">2019-04-17T17:07:29Z</dcterms:modified>
</cp:coreProperties>
</file>