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6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7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4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36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3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2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7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2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6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2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9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8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3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7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08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i/biologija/Tkani-rastenij/0010-007-Morfologija-i-anatomija.png" TargetMode="External"/><Relationship Id="rId3" Type="http://schemas.openxmlformats.org/officeDocument/2006/relationships/hyperlink" Target="https://www.frontiersin.org/files/Articles/66498/fpls-04-00484-HTML/image_m/fpls-04-00484-g001.jpg" TargetMode="External"/><Relationship Id="rId7" Type="http://schemas.openxmlformats.org/officeDocument/2006/relationships/hyperlink" Target="https://img.novosti-n.org/upload/ukraine/426266.jpg" TargetMode="External"/><Relationship Id="rId2" Type="http://schemas.openxmlformats.org/officeDocument/2006/relationships/hyperlink" Target="http://cdn.thinglink.me/api/image/733336514901049345/1024/10/scaletowidth/0/0/1/1/false/true?wait=tru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-5929421.jpg" TargetMode="External"/><Relationship Id="rId5" Type="http://schemas.openxmlformats.org/officeDocument/2006/relationships/hyperlink" Target="https://getimg.germany.ru/g/https:/foren.germany.ru/images/upload/2/2/598222/Begonie.jpg" TargetMode="External"/><Relationship Id="rId4" Type="http://schemas.openxmlformats.org/officeDocument/2006/relationships/hyperlink" Target="http://www.childrenpedia.org/4/2.files/image13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5838" y="2199503"/>
            <a:ext cx="6257110" cy="18611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Что увидел ученый в микроскоп?</a:t>
            </a:r>
            <a:endParaRPr lang="ru-RU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8261" y="4876235"/>
            <a:ext cx="6257110" cy="80318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Интерактивная игра для детей подготовительной к школе группы</a:t>
            </a:r>
          </a:p>
          <a:p>
            <a:pPr algn="ctr"/>
            <a:r>
              <a:rPr lang="ru-RU" dirty="0" smtClean="0"/>
              <a:t>Подготовила воспитатель по экологии</a:t>
            </a:r>
          </a:p>
          <a:p>
            <a:pPr algn="ctr"/>
            <a:r>
              <a:rPr lang="ru-RU" dirty="0" err="1" smtClean="0"/>
              <a:t>Плиткина</a:t>
            </a:r>
            <a:r>
              <a:rPr lang="ru-RU" dirty="0" smtClean="0"/>
              <a:t> Светлана Анатольевна</a:t>
            </a:r>
          </a:p>
          <a:p>
            <a:endParaRPr lang="ru-RU" dirty="0"/>
          </a:p>
        </p:txBody>
      </p:sp>
      <p:pic>
        <p:nvPicPr>
          <p:cNvPr id="4" name="Рисунок 3" descr="http://900igr.net/datai/biologija/Tkani-rastenij/0010-007-Morfologija-i-anatomij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7" y="350495"/>
            <a:ext cx="3072714" cy="6252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4519" y="172995"/>
            <a:ext cx="677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C000"/>
                </a:solidFill>
              </a:rPr>
              <a:t>Муниципальное дошкольное образовательное учреждение детский сад № 15 «Огонек» общеразвивающего вида городского округа город Буй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762" y="376518"/>
            <a:ext cx="11193206" cy="6138582"/>
          </a:xfrm>
        </p:spPr>
        <p:txBody>
          <a:bodyPr/>
          <a:lstStyle/>
          <a:p>
            <a:pPr>
              <a:buNone/>
            </a:pPr>
            <a:r>
              <a:rPr lang="ru-RU" dirty="0"/>
              <a:t>Цель: закрепление знаний детей о частях </a:t>
            </a:r>
            <a:r>
              <a:rPr lang="ru-RU" dirty="0" smtClean="0"/>
              <a:t>растения.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     Формировать умение соотносить фрагмент растения  под микроскопом с частью растения; уточнить, как внутреннее строение влияет на назначение части растения;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Закрепление навыков работы с компьютером/интерактивной доской;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Развивать умственную деятельность (анализ, сравнение, соотношение);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Прививать интерес к миру растений.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rkmt.ru/wp-content/uploads/2018/08/fotosinte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84" y="2423080"/>
            <a:ext cx="2936875" cy="19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900igr.net/datai/biologija/Tkani-rastenij/0010-007-Morfologija-i-anatomij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8"/>
          <a:stretch/>
        </p:blipFill>
        <p:spPr bwMode="auto">
          <a:xfrm>
            <a:off x="6019797" y="5012589"/>
            <a:ext cx="3295137" cy="146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900igr.net/datai/biologija/Tkani-rastenij/0010-007-Morfologija-i-anatomij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42619" r="-804" b="41701"/>
          <a:stretch/>
        </p:blipFill>
        <p:spPr bwMode="auto">
          <a:xfrm>
            <a:off x="461318" y="2522559"/>
            <a:ext cx="1820564" cy="154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datai/biologija/Tkani-rastenij/0010-007-Morfologija-i-anatomij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4" r="8712" b="85249"/>
          <a:stretch/>
        </p:blipFill>
        <p:spPr bwMode="auto">
          <a:xfrm>
            <a:off x="790833" y="304738"/>
            <a:ext cx="1491049" cy="14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datai/biologija/Tkani-rastenij/0010-007-Morfologija-i-anatomij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7" t="13832" r="10992" b="76286"/>
          <a:stretch/>
        </p:blipFill>
        <p:spPr bwMode="auto">
          <a:xfrm>
            <a:off x="790833" y="4877216"/>
            <a:ext cx="1252152" cy="104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datai/biologija/Tkani-rastenij/0010-007-Morfologija-i-anatomij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2" t="41956" r="40214" b="47239"/>
          <a:stretch/>
        </p:blipFill>
        <p:spPr bwMode="auto">
          <a:xfrm>
            <a:off x="4071576" y="5012589"/>
            <a:ext cx="829938" cy="11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900igr.net/datai/biologija/Tkani-rastenij/0010-007-Morfologija-i-anatomij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t="62248" r="38740" b="21941"/>
          <a:stretch/>
        </p:blipFill>
        <p:spPr bwMode="auto">
          <a:xfrm>
            <a:off x="7269888" y="2636685"/>
            <a:ext cx="794953" cy="15317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44393" y="148281"/>
            <a:ext cx="6812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Какой части растения соответствует этот фрагмент, который увидел ученый под микроскопом?</a:t>
            </a:r>
          </a:p>
          <a:p>
            <a:r>
              <a:rPr lang="ru-RU" sz="2000" dirty="0" smtClean="0"/>
              <a:t>Чтобы узнать правильный ответ, нажми на части растений. Неправильные ответы – исчезнут.</a:t>
            </a:r>
            <a:endParaRPr lang="ru-RU" sz="2000" dirty="0"/>
          </a:p>
        </p:txBody>
      </p:sp>
      <p:pic>
        <p:nvPicPr>
          <p:cNvPr id="1026" name="Picture 2" descr="https://res.cloudinary.com/mel-science/image/upload/fl_progressive:steep,q_auto:good,w_1200/v1/articles/None/image_mss2d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/>
          <a:stretch/>
        </p:blipFill>
        <p:spPr bwMode="auto">
          <a:xfrm>
            <a:off x="8247550" y="698802"/>
            <a:ext cx="3944450" cy="27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16778" y="3583459"/>
            <a:ext cx="2858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Теперь ты догадываешься, почему листья растений имеют зеленый цвет?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23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8"/>
          <a:stretch/>
        </p:blipFill>
        <p:spPr bwMode="auto">
          <a:xfrm>
            <a:off x="5920943" y="5012589"/>
            <a:ext cx="3295137" cy="146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42619" r="-804" b="41701"/>
          <a:stretch/>
        </p:blipFill>
        <p:spPr bwMode="auto">
          <a:xfrm>
            <a:off x="461318" y="2530797"/>
            <a:ext cx="1820564" cy="154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4" r="8712" b="85249"/>
          <a:stretch/>
        </p:blipFill>
        <p:spPr bwMode="auto">
          <a:xfrm>
            <a:off x="790833" y="304738"/>
            <a:ext cx="1491049" cy="14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7" t="13832" r="10992" b="76286"/>
          <a:stretch/>
        </p:blipFill>
        <p:spPr bwMode="auto">
          <a:xfrm>
            <a:off x="790833" y="4877216"/>
            <a:ext cx="1252152" cy="104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2" t="41956" r="40214" b="47239"/>
          <a:stretch/>
        </p:blipFill>
        <p:spPr bwMode="auto">
          <a:xfrm>
            <a:off x="4071576" y="5012589"/>
            <a:ext cx="829938" cy="11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t="62248" r="38740" b="21941"/>
          <a:stretch/>
        </p:blipFill>
        <p:spPr bwMode="auto">
          <a:xfrm>
            <a:off x="7269888" y="2636685"/>
            <a:ext cx="794953" cy="15317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44393" y="148281"/>
            <a:ext cx="681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части растения соответствует этот фрагмент, который увидел ученый под микроскопом?</a:t>
            </a:r>
          </a:p>
          <a:p>
            <a:r>
              <a:rPr lang="ru-RU" dirty="0" smtClean="0"/>
              <a:t>Чтобы узнать правильный ответ, нажми на части растений. Неправильные ответы – исчезнут.</a:t>
            </a:r>
            <a:endParaRPr lang="ru-RU" dirty="0"/>
          </a:p>
        </p:txBody>
      </p:sp>
      <p:pic>
        <p:nvPicPr>
          <p:cNvPr id="1026" name="Picture 2" descr="https://res.cloudinary.com/mel-science/image/upload/fl_progressive:steep,q_auto:good,w_1200/v1/articles/None/image_mss2d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/>
          <a:stretch/>
        </p:blipFill>
        <p:spPr bwMode="auto">
          <a:xfrm>
            <a:off x="8247550" y="698802"/>
            <a:ext cx="3944450" cy="27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biofile.ru/pic/bio-r-mpart2-1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 bwMode="auto">
          <a:xfrm>
            <a:off x="3374289" y="1926157"/>
            <a:ext cx="2076450" cy="2508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42638" y="3696378"/>
            <a:ext cx="3188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Именно такие маленькие корешки всасывают воду.  </a:t>
            </a:r>
            <a:endParaRPr lang="ru-RU" dirty="0"/>
          </a:p>
          <a:p>
            <a:r>
              <a:rPr lang="ru-RU" dirty="0" smtClean="0"/>
              <a:t>Большие корни нужны чтобы удерживать растение.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7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8"/>
          <a:stretch/>
        </p:blipFill>
        <p:spPr bwMode="auto">
          <a:xfrm>
            <a:off x="6019797" y="5012589"/>
            <a:ext cx="3295137" cy="146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42619" r="-804" b="41701"/>
          <a:stretch/>
        </p:blipFill>
        <p:spPr bwMode="auto">
          <a:xfrm>
            <a:off x="461318" y="2530797"/>
            <a:ext cx="1820564" cy="154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4" r="8712" b="85249"/>
          <a:stretch/>
        </p:blipFill>
        <p:spPr bwMode="auto">
          <a:xfrm>
            <a:off x="790833" y="304738"/>
            <a:ext cx="1491049" cy="14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7" t="13832" r="10992" b="76286"/>
          <a:stretch/>
        </p:blipFill>
        <p:spPr bwMode="auto">
          <a:xfrm>
            <a:off x="790833" y="4877216"/>
            <a:ext cx="1252152" cy="104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2" t="41956" r="40214" b="47239"/>
          <a:stretch/>
        </p:blipFill>
        <p:spPr bwMode="auto">
          <a:xfrm>
            <a:off x="4071576" y="5012589"/>
            <a:ext cx="829938" cy="11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t="62248" r="38740" b="21941"/>
          <a:stretch/>
        </p:blipFill>
        <p:spPr bwMode="auto">
          <a:xfrm>
            <a:off x="7269888" y="2636685"/>
            <a:ext cx="794953" cy="15317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44393" y="148281"/>
            <a:ext cx="681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части растения соответствует этот фрагмент, который увидел ученый под микроскопом?</a:t>
            </a:r>
          </a:p>
          <a:p>
            <a:r>
              <a:rPr lang="ru-RU" dirty="0" smtClean="0"/>
              <a:t>Чтобы узнать правильный ответ, нажми на части растений. Неправильные ответы – исчезнут.</a:t>
            </a:r>
            <a:endParaRPr lang="ru-RU" dirty="0"/>
          </a:p>
        </p:txBody>
      </p:sp>
      <p:pic>
        <p:nvPicPr>
          <p:cNvPr id="1026" name="Picture 2" descr="https://res.cloudinary.com/mel-science/image/upload/fl_progressive:steep,q_auto:good,w_1200/v1/articles/None/image_mss2d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/>
          <a:stretch/>
        </p:blipFill>
        <p:spPr bwMode="auto">
          <a:xfrm>
            <a:off x="8247550" y="698802"/>
            <a:ext cx="3944450" cy="27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s.neznaka.ru/images/original/7/211471/5510473de8b70efe098b709f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5624" r="5177" b="8016"/>
          <a:stretch/>
        </p:blipFill>
        <p:spPr bwMode="auto">
          <a:xfrm>
            <a:off x="3281632" y="2281478"/>
            <a:ext cx="2409825" cy="204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47550" y="3468130"/>
            <a:ext cx="3726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Правильно, это разрез стебля растения! Присмотрись, здесь видны «трубочки», по которым вода поднимается от корней к листьям. Как по соломинке от коктейля.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1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8"/>
          <a:stretch/>
        </p:blipFill>
        <p:spPr bwMode="auto">
          <a:xfrm>
            <a:off x="5253678" y="4849231"/>
            <a:ext cx="3295137" cy="146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42619" r="-804" b="41701"/>
          <a:stretch/>
        </p:blipFill>
        <p:spPr bwMode="auto">
          <a:xfrm>
            <a:off x="461318" y="2530797"/>
            <a:ext cx="1820564" cy="154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4" r="8712" b="85249"/>
          <a:stretch/>
        </p:blipFill>
        <p:spPr bwMode="auto">
          <a:xfrm>
            <a:off x="790833" y="329452"/>
            <a:ext cx="1491049" cy="14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7" t="13832" r="10992" b="76286"/>
          <a:stretch/>
        </p:blipFill>
        <p:spPr bwMode="auto">
          <a:xfrm>
            <a:off x="790833" y="4877216"/>
            <a:ext cx="1252152" cy="104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2" t="41956" r="40214" b="47239"/>
          <a:stretch/>
        </p:blipFill>
        <p:spPr bwMode="auto">
          <a:xfrm>
            <a:off x="3367230" y="5012589"/>
            <a:ext cx="829938" cy="11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t="62248" r="38740" b="21941"/>
          <a:stretch/>
        </p:blipFill>
        <p:spPr bwMode="auto">
          <a:xfrm>
            <a:off x="7269888" y="2636685"/>
            <a:ext cx="794953" cy="15317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44393" y="148281"/>
            <a:ext cx="681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части растения соответствует этот фрагмент, который увидел ученый под микроскопом?</a:t>
            </a:r>
          </a:p>
          <a:p>
            <a:r>
              <a:rPr lang="ru-RU" dirty="0" smtClean="0"/>
              <a:t>Чтобы узнать правильный ответ, нажми на части растений. Неправильные ответы – исчезнут.</a:t>
            </a:r>
            <a:endParaRPr lang="ru-RU" dirty="0"/>
          </a:p>
        </p:txBody>
      </p:sp>
      <p:pic>
        <p:nvPicPr>
          <p:cNvPr id="1026" name="Picture 2" descr="https://res.cloudinary.com/mel-science/image/upload/fl_progressive:steep,q_auto:good,w_1200/v1/articles/None/image_mss2d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/>
          <a:stretch/>
        </p:blipFill>
        <p:spPr bwMode="auto">
          <a:xfrm>
            <a:off x="8247550" y="698802"/>
            <a:ext cx="3944450" cy="27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otvet.imgsmail.ru/download/e01cef4b207388e38df2997ae7e4b22d_i-154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26" y="2299537"/>
            <a:ext cx="26701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138984" y="3495727"/>
            <a:ext cx="38882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Да, это фрагмент цветка. Он источает аромат нектара, привлекая к себе насекомых. Перелетая с цветка на цветок насекомые с удовольствием пьют нектар, перенося на себе пыльцу цветов. Пыльца обязательно должна попасть на пестики, иначе не будет семян у растения. Поэтому пестики здесь такие пушистые.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1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8"/>
          <a:stretch/>
        </p:blipFill>
        <p:spPr bwMode="auto">
          <a:xfrm>
            <a:off x="6019797" y="5012589"/>
            <a:ext cx="3295137" cy="146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42619" r="-804" b="41701"/>
          <a:stretch/>
        </p:blipFill>
        <p:spPr bwMode="auto">
          <a:xfrm>
            <a:off x="461318" y="2530797"/>
            <a:ext cx="1820564" cy="154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4" r="8712" b="85249"/>
          <a:stretch/>
        </p:blipFill>
        <p:spPr bwMode="auto">
          <a:xfrm>
            <a:off x="790833" y="304738"/>
            <a:ext cx="1491049" cy="14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7" t="13832" r="10992" b="76286"/>
          <a:stretch/>
        </p:blipFill>
        <p:spPr bwMode="auto">
          <a:xfrm>
            <a:off x="790833" y="4877216"/>
            <a:ext cx="1252152" cy="104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2" t="41956" r="40214" b="47239"/>
          <a:stretch/>
        </p:blipFill>
        <p:spPr bwMode="auto">
          <a:xfrm>
            <a:off x="4071576" y="5012589"/>
            <a:ext cx="829938" cy="11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t="62248" r="38740" b="21941"/>
          <a:stretch/>
        </p:blipFill>
        <p:spPr bwMode="auto">
          <a:xfrm>
            <a:off x="7269888" y="2636685"/>
            <a:ext cx="794953" cy="15317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44393" y="148281"/>
            <a:ext cx="681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части растения соответствует этот фрагмент, который увидел ученый под микроскопом?</a:t>
            </a:r>
          </a:p>
          <a:p>
            <a:r>
              <a:rPr lang="ru-RU" dirty="0" smtClean="0"/>
              <a:t>Чтобы узнать правильный ответ, нажми на части растений. Неправильные ответы – исчезнут.</a:t>
            </a:r>
            <a:endParaRPr lang="ru-RU" dirty="0"/>
          </a:p>
        </p:txBody>
      </p:sp>
      <p:pic>
        <p:nvPicPr>
          <p:cNvPr id="1026" name="Picture 2" descr="https://res.cloudinary.com/mel-science/image/upload/fl_progressive:steep,q_auto:good,w_1200/v1/articles/None/image_mss2d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/>
          <a:stretch/>
        </p:blipFill>
        <p:spPr bwMode="auto">
          <a:xfrm>
            <a:off x="8247550" y="698802"/>
            <a:ext cx="3944450" cy="27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94357" y="3591697"/>
            <a:ext cx="3393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это – листовая почка. Посмотри, в ней спрятаны будущие листочки. Есть еще и цветочные почки, в них – будущие бутоны цветов.</a:t>
            </a:r>
            <a:endParaRPr lang="ru-RU" dirty="0"/>
          </a:p>
        </p:txBody>
      </p:sp>
      <p:pic>
        <p:nvPicPr>
          <p:cNvPr id="3074" name="Picture 2" descr="https://thumbs.dreamstime.com/z/%D0%B2%D0%B5%D1%80%D1%85%D1%83%D1%88%D0%B5%D1%87%D0%BD%D1%8B%D0%B9-%D1%81%D1%82%D0%B5%D1%80%D0%B6%D0%B5%D0%BD%D1%8C-%D0%BC%D0%B5%D1%80%D0%B8%D1%81%D1%82%D0%B5%D0%BC%D0%B0-%D0%B1%D1%83%D1%82%D0%BE%D0%BD%D0%B0-5929421.jpg"/>
          <p:cNvPicPr>
            <a:picLocks noChangeAspect="1" noChangeArrowheads="1"/>
          </p:cNvPicPr>
          <p:nvPr/>
        </p:nvPicPr>
        <p:blipFill>
          <a:blip r:embed="rId4"/>
          <a:srcRect r="9408"/>
          <a:stretch>
            <a:fillRect/>
          </a:stretch>
        </p:blipFill>
        <p:spPr bwMode="auto">
          <a:xfrm>
            <a:off x="3600450" y="1792399"/>
            <a:ext cx="1962150" cy="2643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4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8"/>
          <a:stretch/>
        </p:blipFill>
        <p:spPr bwMode="auto">
          <a:xfrm>
            <a:off x="6019797" y="5012589"/>
            <a:ext cx="3295137" cy="146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42619" r="-804" b="41701"/>
          <a:stretch/>
        </p:blipFill>
        <p:spPr bwMode="auto">
          <a:xfrm>
            <a:off x="461318" y="2530797"/>
            <a:ext cx="1820564" cy="154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4" r="8712" b="85249"/>
          <a:stretch/>
        </p:blipFill>
        <p:spPr bwMode="auto">
          <a:xfrm>
            <a:off x="790833" y="304738"/>
            <a:ext cx="1491049" cy="14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7" t="13832" r="10992" b="76286"/>
          <a:stretch/>
        </p:blipFill>
        <p:spPr bwMode="auto">
          <a:xfrm>
            <a:off x="790833" y="4877216"/>
            <a:ext cx="1252152" cy="104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2" t="41956" r="40214" b="47239"/>
          <a:stretch/>
        </p:blipFill>
        <p:spPr bwMode="auto">
          <a:xfrm>
            <a:off x="4071576" y="5012589"/>
            <a:ext cx="829938" cy="11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900igr.net/datai/biologija/Tkani-rastenij/0010-007-Morfologija-i-anatomij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t="62248" r="38740" b="21941"/>
          <a:stretch/>
        </p:blipFill>
        <p:spPr bwMode="auto">
          <a:xfrm>
            <a:off x="7269888" y="2636685"/>
            <a:ext cx="794953" cy="15317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44393" y="148281"/>
            <a:ext cx="681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Какой части растения соответствует этот фрагмент, который увидел ученый под микроскопом?</a:t>
            </a:r>
          </a:p>
          <a:p>
            <a:r>
              <a:rPr lang="ru-RU" dirty="0" smtClean="0"/>
              <a:t>Чтобы узнать правильный ответ, нажми на части растений. Неправильные ответы – исчезнут.</a:t>
            </a:r>
            <a:endParaRPr lang="ru-RU" dirty="0"/>
          </a:p>
        </p:txBody>
      </p:sp>
      <p:pic>
        <p:nvPicPr>
          <p:cNvPr id="1026" name="Picture 2" descr="https://res.cloudinary.com/mel-science/image/upload/fl_progressive:steep,q_auto:good,w_1200/v1/articles/None/image_mss2d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/>
          <a:stretch/>
        </p:blipFill>
        <p:spPr bwMode="auto">
          <a:xfrm>
            <a:off x="8247550" y="698802"/>
            <a:ext cx="3944450" cy="27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mainfun.ru/uploads/images/01/39/25/2018/12/05/193e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32" y="2301163"/>
            <a:ext cx="2011045" cy="2008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11978" y="3616411"/>
            <a:ext cx="3262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это – семена растения, его детки. Без семян не было бы новых растений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8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19485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http://cdn.thinglink.me/api/image/733336514901049345/1024/10/scaletowidth/0/0/1/1/false/true?wait=true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https://www.frontiersin.org/files/Articles/66498/fpls-04-00484-HTML/image_m/fpls-04-00484-g001.jpg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http://www.childrenpedia.org/4/2.files/image139.jpg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https://getimg.germany.ru/g/https://foren.germany.ru/images/upload/2/2/598222/Begonie.jpg</a:t>
            </a:r>
            <a:endParaRPr lang="ru-RU" dirty="0" smtClean="0"/>
          </a:p>
          <a:p>
            <a:r>
              <a:rPr lang="en-US" dirty="0" smtClean="0"/>
              <a:t>https://thumbs.dreamstime.com/z/%D0%B2%D0%B5%D1%80%D1%85%D1%83%D1%88%D0%B5%D1%87%D0%BD%D1%8B%D0%B9-%D1%81%D1%82%D0%B5%D1%80%D0%B6%D0%B5%D0%BD%D1%8C-%D0%BC%D0%B5%D1%80%D0%B8%D1%81%D1%82%D0%B5%D0%BC%D0%B0-%D0%B1%D1%83%D1%82%D0%BE%D0%BD%D0%B0</a:t>
            </a:r>
            <a:r>
              <a:rPr lang="en-US" dirty="0" smtClean="0">
                <a:hlinkClick r:id="rId6" action="ppaction://hlinkfile"/>
              </a:rPr>
              <a:t>-5929421.jpg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https://img.novosti-n.org/upload/ukraine/426266.jpg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8"/>
              </a:rPr>
              <a:t>http://900igr.net/datai/biologija/Tkani-rastenij/0010-007-Morfologija-i-anatomija.png</a:t>
            </a:r>
            <a:endParaRPr lang="ru-RU" dirty="0" smtClean="0"/>
          </a:p>
          <a:p>
            <a:r>
              <a:rPr lang="en-US" dirty="0" smtClean="0"/>
              <a:t>https://yandex.ru/images/search?text=%D0%BA%D0%B0%D1%80%D1%82%D0%B8%D0%BD%D0%BA%D0%B0%20%D0%B4%D0%BE%D1%88%D0%BA%D0%BE%D0%BB%D1%8C%D0%BD%D0%B8%D0%BA%20%D1%81%20%D0%BC%D0%B8%D0%BA%D1%80%D0%BE%D1%81%D0%BA%D0%BE%D0%BF%D0%BE%D0%BC%20%D1%83%D1%87%D0%B5%D0%BD%D1%8B%D0%B9&amp;lr=7&amp;p=2&amp;pos=61&amp;rpt=simage&amp;img_url=https%3A%2F%2Fst4.depositphotos.com%2F1606463%2F20038%2Fi%2F1600%2Fdepositphotos_200383716-stock-photo-two-children-scientists-making-experiments.jpg&amp;rlt_url=https%3A%2F%2Fmultiurok.ru%2Fimg%2F588240%2Fimage_5bec4ad6ce986.jpg&amp;ogl_url=https%3A%2F%2Fst4.depositphotos.com%2F1606463%2F20038%2Fi%2F1600%2Fdepositphotos_200383716-stock-photo-two-children-scientists-making-experiments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1" y="452718"/>
            <a:ext cx="9422184" cy="747432"/>
          </a:xfrm>
        </p:spPr>
        <p:txBody>
          <a:bodyPr/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455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Comic Sans MS</vt:lpstr>
      <vt:lpstr>Wingdings 3</vt:lpstr>
      <vt:lpstr>Ион</vt:lpstr>
      <vt:lpstr>Что увидел ученый в микроскоп?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 64 SP1</dc:creator>
  <cp:lastModifiedBy>Win7 64 SP1</cp:lastModifiedBy>
  <cp:revision>12</cp:revision>
  <dcterms:created xsi:type="dcterms:W3CDTF">2019-02-18T18:09:55Z</dcterms:created>
  <dcterms:modified xsi:type="dcterms:W3CDTF">2019-04-17T19:05:23Z</dcterms:modified>
</cp:coreProperties>
</file>