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5D4C8A-C31E-4104-B68D-6D7DC069DB34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C7E0A3-C104-4716-AFC8-34264F0331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70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C7E0A3-C104-4716-AFC8-34264F0331A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787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1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детей с домашними животными</a:t>
            </a:r>
            <a:endParaRPr lang="ru-RU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5013176"/>
            <a:ext cx="5789240" cy="1752600"/>
          </a:xfrm>
        </p:spPr>
        <p:txBody>
          <a:bodyPr/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 воспитатель</a:t>
            </a:r>
          </a:p>
          <a:p>
            <a:r>
              <a:rPr lang="ru-RU" b="1" i="1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Урожаева</a:t>
            </a: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Юлия Алексеевна</a:t>
            </a:r>
          </a:p>
        </p:txBody>
      </p:sp>
    </p:spTree>
    <p:extLst>
      <p:ext uri="{BB962C8B-B14F-4D97-AF65-F5344CB8AC3E}">
        <p14:creationId xmlns:p14="http://schemas.microsoft.com/office/powerpoint/2010/main" val="61387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747"/>
            <a:ext cx="9252520" cy="6860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3033035" cy="3849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«Здравствуйте, а вот и я»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1674674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порога плачет,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Коготочки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прячет.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Тихо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комнату войдёт,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Замурлычет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запоёт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же? Это…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7" name="Picture 3" descr="C:\Users\Asus\Desktop\1486365589_cute-kitty-6-1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9110" y="4079043"/>
            <a:ext cx="3925114" cy="257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65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питается кошка?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sus\Desktop\smetan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61048"/>
            <a:ext cx="3686176" cy="28575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sus\Desktop\krysy-predpoch…shha-shokoladu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659" b="1503"/>
          <a:stretch/>
        </p:blipFill>
        <p:spPr bwMode="auto">
          <a:xfrm>
            <a:off x="3491880" y="3091135"/>
            <a:ext cx="2334318" cy="197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24744"/>
            <a:ext cx="3756788" cy="2335709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 descr="https://clipartion.com/wp-content/uploads/2015/11/carrot-clip-art-clipart-free-clip-art-imag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3714008" cy="268353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34" y="4077072"/>
            <a:ext cx="3289548" cy="2193032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88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4038600" cy="5577483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живет кошка?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32040" y="609051"/>
            <a:ext cx="4038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кто живет рядом?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130" y="2153791"/>
            <a:ext cx="3343491" cy="2802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http://img1.liveinternet.ru/images/attach/c/0/121/170/121170495_35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447" y="1556792"/>
            <a:ext cx="4968552" cy="434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ttp://cs5.a5.ru/media/4e/74/f3/1024_4e74f37cb92327623c0aac0a1b7ad69f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3610047" cy="265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s01.yapfiles.ru/files/971101/1379136029_mod_article620628_5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88220"/>
            <a:ext cx="3089529" cy="346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82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питается собака?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3972780" cy="21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https://thumbs.dreamstime.com/t/vector-illustration-bone-300957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285" y="4149080"/>
            <a:ext cx="3373185" cy="238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lenagold.ru/fon/clipart/k/kapu/kapust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470" y="1556792"/>
            <a:ext cx="2652294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749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797" y="0"/>
            <a:ext cx="917379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«Кто пасется на лугу?»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5" name="Picture 9" descr="http://pluspng.com/img-png/sheep-png-images-photo-12-28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868" y="3933056"/>
            <a:ext cx="3020934" cy="275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http://s4.pic4you.ru/y2014/10-16/12216/465379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490" y="1412776"/>
            <a:ext cx="1992741" cy="230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бъект 15"/>
          <p:cNvSpPr>
            <a:spLocks noGrp="1"/>
          </p:cNvSpPr>
          <p:nvPr>
            <p:ph idx="1"/>
          </p:nvPr>
        </p:nvSpPr>
        <p:spPr>
          <a:xfrm>
            <a:off x="457200" y="1268760"/>
            <a:ext cx="8333602" cy="485740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122" name="Picture 26" descr="C:\Users\Asus\Desktop\im57608427 (1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37" y="3789040"/>
            <a:ext cx="3855130" cy="319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3" name="Picture 27" descr="C:\Users\Asus\Desktop\icon_horses (1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0931"/>
            <a:ext cx="4492204" cy="449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37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питаются эти животные?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93840"/>
            <a:ext cx="3763228" cy="256416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687" y="4501133"/>
            <a:ext cx="3240360" cy="216024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http://www.playcast.ru/uploads/2015/08/06/1459350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55978"/>
            <a:ext cx="5083140" cy="2127099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529" y="1255978"/>
            <a:ext cx="3289548" cy="2193032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284984"/>
            <a:ext cx="2662563" cy="1664102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117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«А про меня забыли?»</a:t>
            </a:r>
            <a:b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8813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залез с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ногами в чашку,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Измарал свою мордашку?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Громко чавкает, - Хрю, хрю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хочу, то и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творю.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хочу таким быть я.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зовут её… </a:t>
            </a:r>
          </a:p>
        </p:txBody>
      </p:sp>
      <p:pic>
        <p:nvPicPr>
          <p:cNvPr id="6148" name="Picture 4" descr="https://arhivurokov.ru/kopilka/up/html/2017/03/14/k_58c7f45ec2a51/400222_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88841"/>
            <a:ext cx="3403507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image.freepik.com/free-icon/pig-footprints_318-3807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365104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365104"/>
            <a:ext cx="2084387" cy="209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575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«Чем питаются свиньи?»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945416"/>
            <a:ext cx="3528391" cy="2759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754" y="4005064"/>
            <a:ext cx="385602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5754" y="1196752"/>
            <a:ext cx="3672049" cy="244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34084"/>
            <a:ext cx="3528392" cy="2500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355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3175"/>
            <a:ext cx="925512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мы домашние животные.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46007"/>
            <a:ext cx="3269682" cy="214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79" y="978672"/>
            <a:ext cx="2771871" cy="3110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104094"/>
            <a:ext cx="3017837" cy="275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307" y="4089375"/>
            <a:ext cx="2342666" cy="2481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68288"/>
            <a:ext cx="3531470" cy="3531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3" name="Picture 11" descr="C:\Users\Asus\Desktop\Goat-PNG-Image-88779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07024"/>
            <a:ext cx="3982626" cy="329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81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96</Words>
  <Application>Microsoft Office PowerPoint</Application>
  <PresentationFormat>Экран (4:3)</PresentationFormat>
  <Paragraphs>25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Знакомство детей с домашними животными</vt:lpstr>
      <vt:lpstr> «Здравствуйте, а вот и я» </vt:lpstr>
      <vt:lpstr>Чем питается кошка?</vt:lpstr>
      <vt:lpstr>Презентация PowerPoint</vt:lpstr>
      <vt:lpstr>Чем питается собака?</vt:lpstr>
      <vt:lpstr>«Кто пасется на лугу?»</vt:lpstr>
      <vt:lpstr>Чем питаются эти животные?</vt:lpstr>
      <vt:lpstr>«А про меня забыли?» </vt:lpstr>
      <vt:lpstr>«Чем питаются свиньи?»</vt:lpstr>
      <vt:lpstr>Все мы домашние животные.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Знакомство детей с домашними животными</dc:title>
  <dc:creator>Asus</dc:creator>
  <cp:lastModifiedBy>Пользователь Windows</cp:lastModifiedBy>
  <cp:revision>15</cp:revision>
  <dcterms:created xsi:type="dcterms:W3CDTF">2018-03-01T11:01:20Z</dcterms:created>
  <dcterms:modified xsi:type="dcterms:W3CDTF">2018-03-19T18:49:32Z</dcterms:modified>
</cp:coreProperties>
</file>