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58" r:id="rId13"/>
    <p:sldId id="259" r:id="rId14"/>
    <p:sldId id="260" r:id="rId15"/>
    <p:sldId id="261" r:id="rId16"/>
    <p:sldId id="262" r:id="rId17"/>
    <p:sldId id="263" r:id="rId18"/>
    <p:sldId id="264" r:id="rId19"/>
    <p:sldId id="265" r:id="rId20"/>
    <p:sldId id="266" r:id="rId21"/>
    <p:sldId id="279" r:id="rId22"/>
    <p:sldId id="280" r:id="rId23"/>
    <p:sldId id="281" r:id="rId24"/>
    <p:sldId id="282" r:id="rId25"/>
    <p:sldId id="278" r:id="rId26"/>
    <p:sldId id="267" r:id="rId27"/>
    <p:sldId id="268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00364" y="4429132"/>
            <a:ext cx="5857884" cy="1752600"/>
          </a:xfrm>
          <a:ln>
            <a:solidFill>
              <a:schemeClr val="tx2">
                <a:lumMod val="50000"/>
              </a:schemeClr>
            </a:solidFill>
          </a:ln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Выполнила: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Учитель школы 1440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Чумакова Ирина Юрьевна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000108"/>
            <a:ext cx="7139647" cy="92333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ЭКСКУРСИЯ ПО ХРАМУ </a:t>
            </a:r>
            <a:endParaRPr lang="ru-RU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142852"/>
            <a:ext cx="7572396" cy="2143140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Храм </a:t>
            </a:r>
            <a:br>
              <a:rPr lang="ru-RU" sz="4800" b="1" dirty="0" smtClean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</a:br>
            <a:r>
              <a:rPr lang="ru-RU" sz="4800" b="1" dirty="0" smtClean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Пресвятой Богородицы </a:t>
            </a:r>
            <a:br>
              <a:rPr lang="ru-RU" sz="4800" b="1" dirty="0" smtClean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</a:br>
            <a:r>
              <a:rPr lang="ru-RU" sz="4800" b="1" dirty="0" smtClean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в </a:t>
            </a:r>
            <a:r>
              <a:rPr lang="ru-RU" sz="4800" b="1" dirty="0" err="1" smtClean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Крылатском</a:t>
            </a:r>
            <a:endParaRPr lang="ru-RU" sz="4800" b="1" dirty="0">
              <a:solidFill>
                <a:schemeClr val="accent1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1027" name="Picture 3" descr="C:\Users\Лиза\Desktop\depositphotos_47476819-Russian-Orthodox-Chur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2571744"/>
            <a:ext cx="6143636" cy="4286256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14282" y="214290"/>
            <a:ext cx="4929222" cy="2246769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287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Церковь Рождества Пресвятой Богородицы </a:t>
            </a:r>
          </a:p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287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бывшем селе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Крылатском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памятник истории Западного округа Москвы.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 descr="C:\Users\Лиза\Desktop\09-Cherch-19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714356"/>
            <a:ext cx="3643306" cy="25130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3143240" y="3500438"/>
            <a:ext cx="5786478" cy="3108543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Сохранившийся до наших дней каменный храм построен сравнительно поздно – во второй половине XIX столетия. Типовой для своего времени архитектурный облик искупается выгодным месторасположением.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C:\Users\Лиза\Desktop\4cc0309d97e44ba85688154a05ed847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928934"/>
            <a:ext cx="2928926" cy="3929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Лиза\Desktop\img_user_file_53e77523800cc_17.jpg"/>
          <p:cNvPicPr>
            <a:picLocks noChangeAspect="1" noChangeArrowheads="1"/>
          </p:cNvPicPr>
          <p:nvPr/>
        </p:nvPicPr>
        <p:blipFill>
          <a:blip r:embed="rId2"/>
          <a:srcRect t="16216"/>
          <a:stretch>
            <a:fillRect/>
          </a:stretch>
        </p:blipFill>
        <p:spPr bwMode="auto">
          <a:xfrm>
            <a:off x="285720" y="1857364"/>
            <a:ext cx="4786346" cy="37623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7653" name="Picture 5" descr="C:\Users\Лиза\Desktop\0_9a3f3_37449cea_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2857496"/>
            <a:ext cx="3634671" cy="27146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1" y="0"/>
            <a:ext cx="8929718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«Село </a:t>
            </a:r>
            <a:r>
              <a:rPr kumimoji="0" lang="ru-RU" sz="3600" b="0" i="0" u="none" strike="noStrike" cap="none" normalizeH="0" baseline="0" dirty="0" err="1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Крылацкое</a:t>
            </a:r>
            <a:r>
              <a:rPr kumimoji="0" lang="ru-RU" sz="3600" b="0" i="0" u="none" strike="noStrike" cap="none" normalizeH="0" baseline="0" dirty="0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, на реке Москве и на речке </a:t>
            </a:r>
            <a:r>
              <a:rPr kumimoji="0" lang="ru-RU" sz="3600" b="0" i="0" u="none" strike="noStrike" cap="none" normalizeH="0" baseline="0" dirty="0" err="1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Меленке</a:t>
            </a:r>
            <a:r>
              <a:rPr kumimoji="0" lang="ru-RU" sz="3600" b="0" i="0" u="none" strike="noStrike" cap="none" normalizeH="0" baseline="0" dirty="0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, а в нем церковь Рождества </a:t>
            </a:r>
            <a:r>
              <a:rPr kumimoji="0" lang="ru-RU" sz="3600" b="0" i="0" u="none" strike="noStrike" cap="none" normalizeH="0" baseline="0" dirty="0" err="1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Пресвятыя</a:t>
            </a:r>
            <a:r>
              <a:rPr kumimoji="0" lang="ru-RU" sz="3600" b="0" i="0" u="none" strike="noStrike" cap="none" normalizeH="0" baseline="0" dirty="0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Богородицы …»</a:t>
            </a:r>
            <a:endParaRPr kumimoji="0" lang="ru-RU" sz="3600" b="0" i="0" u="none" strike="noStrike" cap="none" normalizeH="0" baseline="0" dirty="0" smtClean="0">
              <a:ln>
                <a:solidFill>
                  <a:schemeClr val="bg1">
                    <a:lumMod val="5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  <a:effectLst>
            <a:reflection blurRad="6350" stA="52000" endA="300" endPos="35000" dir="5400000" sy="-100000" algn="bl" rotWithShape="0"/>
          </a:effectLst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Несчастливая история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28674" name="Picture 2" descr="C:\Users\Лиза\Desktop\K8CIJ6Lxkf-800x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2571744"/>
            <a:ext cx="5214974" cy="2000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28596" y="1357298"/>
            <a:ext cx="8501122" cy="1077218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В конце октября 1713 года деревянная церковь в селе </a:t>
            </a:r>
            <a:r>
              <a:rPr lang="ru-RU" sz="3200" dirty="0" err="1" smtClean="0"/>
              <a:t>Крылатском</a:t>
            </a:r>
            <a:r>
              <a:rPr lang="ru-RU" sz="3200" dirty="0" smtClean="0"/>
              <a:t> сгорела. </a:t>
            </a:r>
            <a:endParaRPr lang="ru-RU" sz="3200" dirty="0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214282" y="5000636"/>
            <a:ext cx="8715436" cy="1569660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1784 году церковь Рождества Богородицы постигло очередное несчастье – она опять сгорела.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</p:spPr>
        <p:txBody>
          <a:bodyPr/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Благополучие прихода</a:t>
            </a:r>
            <a:endParaRPr lang="ru-RU" b="1" dirty="0">
              <a:solidFill>
                <a:schemeClr val="tx2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29698" name="Picture 2" descr="C:\Users\Лиза\Desktop\apple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000240"/>
            <a:ext cx="4500562" cy="3888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5143504" y="1643050"/>
            <a:ext cx="3643306" cy="4524315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В середине XIX столетия деревянный храм, перестроенный в 1785 году, уже не удовлетворял потребностям многочисленных прихожан.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85860"/>
          </a:xfrm>
        </p:spPr>
        <p:txBody>
          <a:bodyPr>
            <a:normAutofit/>
          </a:bodyPr>
          <a:lstStyle/>
          <a:p>
            <a:r>
              <a:rPr lang="ru-RU" sz="6600" b="1" dirty="0" smtClean="0">
                <a:solidFill>
                  <a:schemeClr val="tx2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Храм «равен» клубу</a:t>
            </a:r>
            <a:endParaRPr lang="ru-RU" sz="6600" b="1" dirty="0">
              <a:solidFill>
                <a:schemeClr val="tx2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1357298"/>
            <a:ext cx="4714908" cy="2677656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Однако превратить храм в клуб воинствующим атеистам помешала начавшаяся война. Под предлогом того, что возвышающиеся над местностью строения служат ориентиром для вражеской авиации и артиллерии</a:t>
            </a:r>
            <a:endParaRPr lang="ru-RU" sz="2400" dirty="0"/>
          </a:p>
        </p:txBody>
      </p:sp>
      <p:pic>
        <p:nvPicPr>
          <p:cNvPr id="30722" name="Picture 2" descr="C:\Users\Лиза\Desktop\e03a-106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2000240"/>
            <a:ext cx="3571868" cy="2357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286248" y="4714884"/>
            <a:ext cx="4572000" cy="1200329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ctr"/>
            <a:r>
              <a:rPr lang="ru-RU" sz="2400" dirty="0" smtClean="0"/>
              <a:t>Пустовавший с 1936 года храм постепенно подвергался разграблению. </a:t>
            </a:r>
            <a:endParaRPr lang="ru-RU" sz="2400" dirty="0"/>
          </a:p>
        </p:txBody>
      </p:sp>
      <p:pic>
        <p:nvPicPr>
          <p:cNvPr id="30723" name="Picture 3" descr="C:\Users\Лиза\Desktop\IMG_10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86256"/>
            <a:ext cx="4071934" cy="25717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4422"/>
          </a:xfrm>
        </p:spPr>
        <p:txBody>
          <a:bodyPr>
            <a:normAutofit/>
          </a:bodyPr>
          <a:lstStyle/>
          <a:p>
            <a:r>
              <a:rPr lang="ru-RU" sz="7200" b="1" dirty="0" smtClean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Возрождение</a:t>
            </a:r>
            <a:endParaRPr lang="ru-RU" sz="7200" b="1" dirty="0">
              <a:solidFill>
                <a:schemeClr val="accent1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31746" name="Picture 2" descr="C:\Users\Лиза\Desktop\img6948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395196">
            <a:off x="4929190" y="1571612"/>
            <a:ext cx="3770302" cy="37147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 rot="21124636">
            <a:off x="374806" y="3697219"/>
            <a:ext cx="4000528" cy="156966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В июле 1989 года была зарегистрирована община верующих, приступившая к восстановлению церкви. </a:t>
            </a:r>
            <a:endParaRPr lang="ru-RU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Современный облик</a:t>
            </a:r>
            <a:endParaRPr lang="ru-RU" sz="6000" b="1" dirty="0">
              <a:solidFill>
                <a:schemeClr val="accent1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32770" name="Picture 2" descr="C:\Users\Лиза\Desktop\3E421F6560244DF7_3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214423"/>
            <a:ext cx="4064000" cy="5143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5072066" y="1285860"/>
            <a:ext cx="3786214" cy="5262979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В современном виде храм состоит из основного объёма, выдержанного в традиционном для архитектуры русских церквей XIX века византийском стиле и увенчанного симметричным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пятиглавием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, а также трёхъярусной колокольни с шатровой звонницей и стройной, «стремящейся» в высоту главкой.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000108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Взгляд со стороны…</a:t>
            </a:r>
            <a:endParaRPr lang="ru-RU" sz="7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33794" name="Picture 2" descr="C:\Users\Лиза\Desktop\3870-wink-icon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2571744"/>
            <a:ext cx="4286248" cy="42862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0" y="785794"/>
            <a:ext cx="91440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8100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Посещение</a:t>
            </a:r>
            <a:r>
              <a:rPr kumimoji="0" lang="ru-RU" sz="28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800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Храмов и Церквей, всегда некое таинство касающееся человека лично. Очень важно понять, кем ты себя видишь в этом мире и к чему ты принадлежишь особенно в детском возрасте…</a:t>
            </a:r>
          </a:p>
          <a:p>
            <a:pPr marL="0" marR="0" lvl="0" indent="8100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i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11700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 этой целью, мы и посетили сокровенное место, в компании с учениками 4-го класса. </a:t>
            </a:r>
          </a:p>
          <a:p>
            <a:pPr marL="0" marR="0" lvl="0" indent="11700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i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15300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скажу с уверенностью, что вопреки стереотипам, я, как преподаватель, взяла много нового для себя от некоторых ребят, что не могла меня не порадовать.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Лиза\Desktop\D6lcD0m8aC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3714752"/>
            <a:ext cx="5429288" cy="2928959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Внутренние убранство Храма</a:t>
            </a:r>
            <a:endParaRPr lang="ru-RU" sz="4800" b="1" dirty="0">
              <a:solidFill>
                <a:schemeClr val="accent1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2050" name="Picture 2" descr="C:\Users\Лиза\Desktop\iC1ZK7-v6T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85926"/>
            <a:ext cx="3143272" cy="250033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2052" name="Picture 4" descr="C:\Users\Лиза\Desktop\JJ7oUHo45J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81750" y="1714488"/>
            <a:ext cx="3262250" cy="2571768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Лиза\Desktop\imag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9454" y="3929042"/>
            <a:ext cx="1500198" cy="292895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5072066" cy="1417638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ПРОДОЛЖЕНИЕ…</a:t>
            </a:r>
            <a:endParaRPr lang="ru-RU" sz="4800" b="1" dirty="0">
              <a:solidFill>
                <a:schemeClr val="accent1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3074" name="Picture 2" descr="C:\Users\Лиза\Desktop\JJ7oUHo45J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28802"/>
            <a:ext cx="6286544" cy="4714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C:\Users\Лиза\Desktop\664824_balloon_512x51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0"/>
            <a:ext cx="3286116" cy="4286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71472" y="857232"/>
            <a:ext cx="5210841" cy="1569660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КВЕСТ</a:t>
            </a:r>
            <a:endParaRPr lang="ru-RU" sz="96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1266" name="Picture 2" descr="C:\Users\Лиза\Desktop\manthinkin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0" y="2714620"/>
            <a:ext cx="4929190" cy="41433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1. В каком году было первое упоминание о Храме?</a:t>
            </a:r>
            <a:endParaRPr lang="ru-RU" sz="4000" b="1" dirty="0">
              <a:solidFill>
                <a:schemeClr val="accent1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4098" name="Picture 2" descr="C:\Users\Лиза\Desktop\Храм_в_Крылатском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571612"/>
            <a:ext cx="3786214" cy="4694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714876" y="4286256"/>
            <a:ext cx="3866906" cy="830997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1554 год, при освещении был Иван Грозный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2. Какую икону хранит Храм?</a:t>
            </a:r>
            <a:endParaRPr lang="ru-RU" b="1" dirty="0">
              <a:solidFill>
                <a:schemeClr val="accent1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5122" name="Picture 2" descr="C:\Users\Лиза\Desktop\rudnenskay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1714488"/>
            <a:ext cx="3857652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428596" y="4500570"/>
            <a:ext cx="3643338" cy="830997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 smtClean="0"/>
              <a:t>Рудненский</a:t>
            </a:r>
            <a:r>
              <a:rPr lang="ru-RU" sz="2400" b="1" dirty="0" smtClean="0"/>
              <a:t>  образ Пресвятой Богородицы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296974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3. Как называется рисунок на потолке и сводах Храма?</a:t>
            </a:r>
            <a:endParaRPr lang="ru-RU" sz="4000" b="1" dirty="0">
              <a:solidFill>
                <a:schemeClr val="accent1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6146" name="Picture 2" descr="C:\Users\Лиза\Desktop\1941967.jpg"/>
          <p:cNvPicPr>
            <a:picLocks noChangeAspect="1" noChangeArrowheads="1"/>
          </p:cNvPicPr>
          <p:nvPr/>
        </p:nvPicPr>
        <p:blipFill>
          <a:blip r:embed="rId2"/>
          <a:srcRect l="3797" t="7760" r="3734" b="6778"/>
          <a:stretch>
            <a:fillRect/>
          </a:stretch>
        </p:blipFill>
        <p:spPr bwMode="auto">
          <a:xfrm>
            <a:off x="500034" y="1785926"/>
            <a:ext cx="4857785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5786446" y="5214950"/>
            <a:ext cx="3034420" cy="584775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ru-RU" sz="3200" b="1" dirty="0" smtClean="0"/>
              <a:t>Панно, мозаика</a:t>
            </a: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4. Чем завершается храм?</a:t>
            </a:r>
            <a:endParaRPr lang="ru-RU" b="1" dirty="0">
              <a:solidFill>
                <a:schemeClr val="accent1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7170" name="Picture 2" descr="C:\Users\Лиза\Desktop\3677528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1571612"/>
            <a:ext cx="3571900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071538" y="4500570"/>
            <a:ext cx="2653099" cy="584775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ru-RU" sz="3200" b="1" dirty="0" smtClean="0"/>
              <a:t>Купол и Крест</a:t>
            </a: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5. Что находится на территории храма?</a:t>
            </a:r>
            <a:endParaRPr lang="ru-RU" b="1" dirty="0">
              <a:solidFill>
                <a:schemeClr val="accent1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8194" name="Picture 2" descr="C:\Users\Лиза\Desktop\S9ZLh9SVXy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702" y="1500174"/>
            <a:ext cx="2289154" cy="28177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5" name="Picture 3" descr="C:\Users\Лиза\Desktop\96AIM7s0fu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1571612"/>
            <a:ext cx="2362176" cy="29273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7" name="Picture 5" descr="C:\Users\Лиза\Desktop\JjUQqMEJyK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4429132"/>
            <a:ext cx="3000364" cy="20716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8" name="Picture 6" descr="C:\Users\Лиза\Desktop\-GYqePQbFv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4429132"/>
            <a:ext cx="2549518" cy="21986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357158" y="3429000"/>
            <a:ext cx="3476080" cy="584775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ru-RU" sz="3200" b="1" dirty="0" smtClean="0"/>
              <a:t>Воскресная школа</a:t>
            </a: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6. Что такое Библия?</a:t>
            </a:r>
            <a:endParaRPr lang="ru-RU" b="1" dirty="0">
              <a:solidFill>
                <a:schemeClr val="accent1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9218" name="Picture 2" descr="C:\Users\Лиза\Desktop\512648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5" y="1643050"/>
            <a:ext cx="4071966" cy="457203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072066" y="4572008"/>
            <a:ext cx="3786214" cy="954107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/>
              <a:t>Священная книга для верующих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4422"/>
          </a:xfrm>
        </p:spPr>
        <p:txBody>
          <a:bodyPr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7. Что изображено на рисунке?</a:t>
            </a:r>
            <a:endParaRPr lang="ru-RU" b="1" dirty="0">
              <a:solidFill>
                <a:schemeClr val="accent1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36866" name="Picture 2" descr="C:\Users\Лиза\Desktop\ikonostas_korennaya_700x5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1571612"/>
            <a:ext cx="4684139" cy="43577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428596" y="4857760"/>
            <a:ext cx="2714644" cy="584775"/>
          </a:xfrm>
          <a:prstGeom prst="rect">
            <a:avLst/>
          </a:prstGeom>
          <a:noFill/>
          <a:ln w="952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Иконостас</a:t>
            </a:r>
            <a:r>
              <a:rPr kumimoji="0" lang="ru-RU" sz="3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8. На какие части делится Храм?</a:t>
            </a:r>
            <a:endParaRPr lang="ru-RU" b="1" dirty="0">
              <a:solidFill>
                <a:schemeClr val="accent1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37890" name="Picture 2" descr="C:\Users\Лиза\Desktop\L10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428736"/>
            <a:ext cx="4238950" cy="48704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6072198" y="4143380"/>
            <a:ext cx="2214546" cy="1200329"/>
          </a:xfrm>
          <a:prstGeom prst="rect">
            <a:avLst/>
          </a:prstGeom>
          <a:noFill/>
          <a:ln w="952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Алтарь,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средняя часть, притвор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9. Что находится за иконостасом?</a:t>
            </a:r>
            <a:endParaRPr lang="ru-RU" b="1" dirty="0">
              <a:solidFill>
                <a:schemeClr val="accent1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642910" y="4786322"/>
            <a:ext cx="2286016" cy="461665"/>
          </a:xfrm>
          <a:prstGeom prst="rect">
            <a:avLst/>
          </a:prstGeom>
          <a:noFill/>
          <a:ln w="952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Престол</a:t>
            </a:r>
          </a:p>
        </p:txBody>
      </p:sp>
      <p:pic>
        <p:nvPicPr>
          <p:cNvPr id="38914" name="Picture 2" descr="C:\Users\Лиза\Desktop\presto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1285860"/>
            <a:ext cx="4929222" cy="52149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10. Как называется место перед иконостасом</a:t>
            </a:r>
            <a:endParaRPr lang="ru-RU" b="1" dirty="0">
              <a:solidFill>
                <a:schemeClr val="accent1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39938" name="Picture 2" descr="C:\Users\Лиза\Desktop\0_9c158_570fa490_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428736"/>
            <a:ext cx="4357718" cy="50006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5929322" y="5000636"/>
            <a:ext cx="2286016" cy="461665"/>
          </a:xfrm>
          <a:prstGeom prst="rect">
            <a:avLst/>
          </a:prstGeom>
          <a:noFill/>
          <a:ln w="952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cs typeface="Times New Roman" pitchFamily="18" charset="0"/>
              </a:rPr>
              <a:t>Солея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/>
          </a:bodyPr>
          <a:lstStyle/>
          <a:p>
            <a:r>
              <a:rPr lang="ru-RU" sz="6600" b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Интересные факты </a:t>
            </a:r>
            <a:endParaRPr lang="ru-RU" sz="6600" b="1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357158" y="1714488"/>
            <a:ext cx="4071966" cy="3046988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С конца XIX века и вплоть до 1930-х годов в храме Рождества Богородицы хранилась икона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Рудненской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Божией Матери, которая, по преданию была найдена местными крестьянами, неподалёку от храма.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4929190" y="2857496"/>
            <a:ext cx="3929058" cy="3785652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У места обретения иконы была построена часовня, а находящийся там родник, одного из протекающих по сегодняшнему ландшафтному парку ручьёв, до сих пор считается чудотворным и туда приходят за водой жители окрестных домов.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42976" y="4714884"/>
            <a:ext cx="242889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1</a:t>
            </a:r>
            <a:endParaRPr lang="ru-RU" sz="9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929322" y="1285860"/>
            <a:ext cx="185738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2</a:t>
            </a:r>
            <a:endParaRPr lang="ru-RU" sz="9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В з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аключение…</a:t>
            </a:r>
            <a:endParaRPr lang="ru-RU" b="1" dirty="0">
              <a:solidFill>
                <a:schemeClr val="accent1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00298" y="1428736"/>
            <a:ext cx="421484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Посетив Храм, дети и сопровождающие их лица получили много познавательной информации касающийся православных обычаев и правил. Но это было не всё, добавок ко всему, ребята приняли участие в олимпиаде которая называлась «Покровские старты - 2017» и заняли 3 место. Все остались довольны и в хорошем расположении духа!  </a:t>
            </a:r>
            <a:endParaRPr lang="ru-RU" sz="2400" dirty="0"/>
          </a:p>
        </p:txBody>
      </p:sp>
      <p:pic>
        <p:nvPicPr>
          <p:cNvPr id="10242" name="Picture 2" descr="C:\Users\Лиза\Desktop\145594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928926" cy="5357826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10243" name="Picture 3" descr="C:\Users\Лиза\Desktop\U7-rPaFFOQI.jpg"/>
          <p:cNvPicPr>
            <a:picLocks noChangeAspect="1" noChangeArrowheads="1"/>
          </p:cNvPicPr>
          <p:nvPr/>
        </p:nvPicPr>
        <p:blipFill>
          <a:blip r:embed="rId3"/>
          <a:srcRect t="44872"/>
          <a:stretch>
            <a:fillRect/>
          </a:stretch>
        </p:blipFill>
        <p:spPr bwMode="auto">
          <a:xfrm rot="16200000">
            <a:off x="4824418" y="2538418"/>
            <a:ext cx="5781675" cy="2857488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285860"/>
            <a:ext cx="9144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Спасибо за внимание!</a:t>
            </a:r>
            <a:endParaRPr lang="ru-RU" sz="60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2290" name="Picture 2" descr="C:\Users\Лиза\Desktop\105421176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4000504"/>
            <a:ext cx="3357586" cy="24392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557</Words>
  <PresentationFormat>Экран (4:3)</PresentationFormat>
  <Paragraphs>58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Слайд 1</vt:lpstr>
      <vt:lpstr>Храм  Пресвятой Богородицы  в Крылатском</vt:lpstr>
      <vt:lpstr>Слайд 3</vt:lpstr>
      <vt:lpstr>Слайд 4</vt:lpstr>
      <vt:lpstr>Несчастливая история</vt:lpstr>
      <vt:lpstr>Благополучие прихода</vt:lpstr>
      <vt:lpstr>Храм «равен» клубу</vt:lpstr>
      <vt:lpstr>Возрождение</vt:lpstr>
      <vt:lpstr>Современный облик</vt:lpstr>
      <vt:lpstr>Слайд 10</vt:lpstr>
      <vt:lpstr>Слайд 11</vt:lpstr>
      <vt:lpstr>Внутренние убранство Храма</vt:lpstr>
      <vt:lpstr>ПРОДОЛЖЕНИЕ…</vt:lpstr>
      <vt:lpstr>Слайд 14</vt:lpstr>
      <vt:lpstr>1. В каком году было первое упоминание о Храме?</vt:lpstr>
      <vt:lpstr>2. Какую икону хранит Храм?</vt:lpstr>
      <vt:lpstr>3. Как называется рисунок на потолке и сводах Храма?</vt:lpstr>
      <vt:lpstr>4. Чем завершается храм?</vt:lpstr>
      <vt:lpstr>5. Что находится на территории храма?</vt:lpstr>
      <vt:lpstr>6. Что такое Библия?</vt:lpstr>
      <vt:lpstr>7. Что изображено на рисунке?</vt:lpstr>
      <vt:lpstr>8. На какие части делится Храм?</vt:lpstr>
      <vt:lpstr>9. Что находится за иконостасом?</vt:lpstr>
      <vt:lpstr>10. Как называется место перед иконостасом</vt:lpstr>
      <vt:lpstr>Интересные факты </vt:lpstr>
      <vt:lpstr>В заключение…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Лиза</dc:creator>
  <cp:lastModifiedBy>Лиза</cp:lastModifiedBy>
  <cp:revision>19</cp:revision>
  <dcterms:created xsi:type="dcterms:W3CDTF">2017-12-11T21:55:55Z</dcterms:created>
  <dcterms:modified xsi:type="dcterms:W3CDTF">2017-12-19T22:06:43Z</dcterms:modified>
</cp:coreProperties>
</file>