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4" r:id="rId3"/>
    <p:sldId id="258" r:id="rId4"/>
    <p:sldId id="266" r:id="rId5"/>
    <p:sldId id="259" r:id="rId6"/>
    <p:sldId id="261" r:id="rId7"/>
    <p:sldId id="260" r:id="rId8"/>
    <p:sldId id="257" r:id="rId9"/>
    <p:sldId id="265" r:id="rId10"/>
    <p:sldId id="263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373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60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494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523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1030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207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57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4818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09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085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79998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998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0796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6117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40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7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24A41-C9EE-4CB4-815D-CBDBB2E638EB}" type="datetimeFigureOut">
              <a:rPr lang="ru-RU" smtClean="0"/>
              <a:t>13.12.2025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DB445D-44D7-4D68-8BAA-067631BE1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45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2375284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400" dirty="0" smtClean="0"/>
              <a:t>Использование </a:t>
            </a:r>
            <a:r>
              <a:rPr lang="ru-RU" sz="4400" dirty="0" err="1"/>
              <a:t>нейроигр</a:t>
            </a:r>
            <a:r>
              <a:rPr lang="ru-RU" sz="4400" dirty="0"/>
              <a:t> </a:t>
            </a:r>
            <a:r>
              <a:rPr lang="ru-RU" sz="4400" dirty="0" smtClean="0"/>
              <a:t>для развития речи детей 4-5 лет с ТНР.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2757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909" y="498764"/>
            <a:ext cx="9767455" cy="615141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1900" b="1" dirty="0" smtClean="0"/>
              <a:t>Цели </a:t>
            </a:r>
            <a:r>
              <a:rPr lang="ru-RU" sz="1900" b="1" dirty="0"/>
              <a:t>и задачи коррекционной работы по развитию речи детей с ТНР посредством </a:t>
            </a:r>
            <a:r>
              <a:rPr lang="ru-RU" sz="1900" b="1" dirty="0" err="1"/>
              <a:t>нейроигр</a:t>
            </a:r>
            <a:r>
              <a:rPr lang="ru-RU" sz="1900" dirty="0" smtClean="0"/>
              <a:t>.</a:t>
            </a:r>
          </a:p>
          <a:p>
            <a:pPr marL="0" indent="0">
              <a:buNone/>
            </a:pPr>
            <a:r>
              <a:rPr lang="ru-RU" dirty="0" err="1"/>
              <a:t>Нейроигры</a:t>
            </a:r>
            <a:r>
              <a:rPr lang="ru-RU" dirty="0"/>
              <a:t> — это телесно-ориентированные упражнения, которые позволяют через тело воздействовать на мозговые структуры.</a:t>
            </a:r>
            <a:endParaRPr lang="ru-RU" sz="1900" dirty="0" smtClean="0"/>
          </a:p>
          <a:p>
            <a:pPr marL="0" indent="0">
              <a:buNone/>
            </a:pPr>
            <a:r>
              <a:rPr lang="ru-RU" dirty="0"/>
              <a:t>Основная </a:t>
            </a:r>
            <a:r>
              <a:rPr lang="ru-RU" dirty="0" smtClean="0"/>
              <a:t>цель </a:t>
            </a:r>
            <a:r>
              <a:rPr lang="ru-RU" dirty="0"/>
              <a:t>применения </a:t>
            </a:r>
            <a:r>
              <a:rPr lang="ru-RU" dirty="0" err="1"/>
              <a:t>нейроигр</a:t>
            </a:r>
            <a:r>
              <a:rPr lang="ru-RU" dirty="0"/>
              <a:t> - формирование новых нейронных </a:t>
            </a:r>
            <a:r>
              <a:rPr lang="ru-RU" dirty="0" smtClean="0"/>
              <a:t>связей и межполушарного взаимодействия.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Именно нейронные связи помогают в формировании высших психических функций, в том числе, и в развитии всех компонентов речевой </a:t>
            </a:r>
            <a:r>
              <a:rPr lang="ru-RU" dirty="0" smtClean="0"/>
              <a:t>деятельности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З</a:t>
            </a:r>
            <a:r>
              <a:rPr lang="ru-RU" dirty="0" smtClean="0"/>
              <a:t>адачи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dirty="0"/>
              <a:t>стимулировать речевую активность детей;</a:t>
            </a:r>
          </a:p>
          <a:p>
            <a:endParaRPr lang="ru-RU" dirty="0"/>
          </a:p>
          <a:p>
            <a:r>
              <a:rPr lang="ru-RU" dirty="0"/>
              <a:t>развивать слухоречевое внимание детей;</a:t>
            </a:r>
          </a:p>
          <a:p>
            <a:endParaRPr lang="ru-RU" dirty="0"/>
          </a:p>
          <a:p>
            <a:r>
              <a:rPr lang="ru-RU" dirty="0"/>
              <a:t>развить нейродинамические процессы головного мозга, отвечающие за речь ребёнка;</a:t>
            </a:r>
          </a:p>
          <a:p>
            <a:endParaRPr lang="ru-RU" dirty="0"/>
          </a:p>
          <a:p>
            <a:r>
              <a:rPr lang="ru-RU" dirty="0"/>
              <a:t>развивать познавательные процессы (внимание, память, мышление</a:t>
            </a:r>
            <a:r>
              <a:rPr lang="ru-RU" dirty="0" smtClean="0"/>
              <a:t>).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10536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337793"/>
            <a:ext cx="7514474" cy="1599754"/>
          </a:xfrm>
        </p:spPr>
        <p:txBody>
          <a:bodyPr>
            <a:normAutofit/>
          </a:bodyPr>
          <a:lstStyle/>
          <a:p>
            <a:r>
              <a:rPr lang="ru-RU" sz="3100" dirty="0" err="1"/>
              <a:t>Нейроигра</a:t>
            </a:r>
            <a:r>
              <a:rPr lang="ru-RU" sz="3100" dirty="0"/>
              <a:t> "Цветные ладошки"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0" b="12831"/>
          <a:stretch/>
        </p:blipFill>
        <p:spPr>
          <a:xfrm>
            <a:off x="8188036" y="568036"/>
            <a:ext cx="3875254" cy="6019475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71056" y="1274618"/>
            <a:ext cx="7467600" cy="47667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межполушарного взаимодействия, внимания и моторного планирования.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-Способствовать развитию слухоречевого внимания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зрительного восприятия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детей;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нейродинамические процессы головного мозга;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правильное зрительно- моторную координацию (глаза - руки);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-Учить последовательно, выполнять действия и согласованность в движениях.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поле представлены ладошки разных цветов и круги таких же цветов, как и ладошки. 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задача ребенка – дотронуться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 до круга и ладошки нужного цвета.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5501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644302" cy="112168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Усложнённый вариант игры «Цветные ладошки»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299561"/>
            <a:ext cx="4157902" cy="388077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33" y="2291649"/>
            <a:ext cx="6107699" cy="3435581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2"/>
          <a:stretch/>
        </p:blipFill>
        <p:spPr>
          <a:xfrm>
            <a:off x="401782" y="1739201"/>
            <a:ext cx="3276868" cy="500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89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63235"/>
            <a:ext cx="5972848" cy="1667165"/>
          </a:xfrm>
        </p:spPr>
        <p:txBody>
          <a:bodyPr/>
          <a:lstStyle/>
          <a:p>
            <a:r>
              <a:rPr lang="ru-RU" dirty="0" smtClean="0"/>
              <a:t>Игра </a:t>
            </a:r>
            <a:r>
              <a:rPr lang="ru-RU" dirty="0"/>
              <a:t>«</a:t>
            </a:r>
            <a:r>
              <a:rPr lang="ru-RU" dirty="0" err="1" smtClean="0"/>
              <a:t>Нейродорожки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5" y="2741035"/>
            <a:ext cx="6900332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666" y="263235"/>
            <a:ext cx="3576373" cy="635923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0109" y="1052945"/>
            <a:ext cx="72043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синхронизация работы полушарий, автоматизация звуков при изолированном произношении.</a:t>
            </a: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должен пройти лабиринт одновременно двумя руками, произнося при этом нужный звук (слог, слово).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62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Игра «</a:t>
            </a:r>
            <a:r>
              <a:rPr lang="ru-RU" sz="3200" dirty="0" err="1" smtClean="0"/>
              <a:t>Кинезиологические</a:t>
            </a:r>
            <a:r>
              <a:rPr lang="ru-RU" sz="3200" dirty="0" smtClean="0"/>
              <a:t> классики»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971" y="55461"/>
            <a:ext cx="3755556" cy="6677848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80109" y="1690255"/>
            <a:ext cx="7024255" cy="4351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межполушарного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взаимодействия, речи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левая рука одновременно выполняет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 при этом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выполнять движения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проговаривать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стишков, скороговорок.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724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7205903" cy="429492"/>
          </a:xfrm>
        </p:spPr>
        <p:txBody>
          <a:bodyPr>
            <a:noAutofit/>
          </a:bodyPr>
          <a:lstStyle/>
          <a:p>
            <a:r>
              <a:rPr lang="ru-RU" dirty="0" err="1" smtClean="0"/>
              <a:t>Нейроигра</a:t>
            </a:r>
            <a:r>
              <a:rPr lang="ru-RU" dirty="0" smtClean="0"/>
              <a:t> «Пальчики –Кулак»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371" y="3174512"/>
            <a:ext cx="5778884" cy="325062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73" y="824346"/>
            <a:ext cx="3163415" cy="56249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40327" y="1260765"/>
            <a:ext cx="86036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игры: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межполушарного взаимодействия, внимания и моторного планирования.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двумя руками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поставить в зависимости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картинки кулак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пальчика </a:t>
            </a:r>
          </a:p>
        </p:txBody>
      </p:sp>
    </p:spTree>
    <p:extLst>
      <p:ext uri="{BB962C8B-B14F-4D97-AF65-F5344CB8AC3E}">
        <p14:creationId xmlns:p14="http://schemas.microsoft.com/office/powerpoint/2010/main" val="3284524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Нейротаблицы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4" y="442420"/>
            <a:ext cx="3539759" cy="62941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44185" y="1904060"/>
            <a:ext cx="3882522" cy="57824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6255" y="139931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этих играх необходимо обеими руками одновременно находить </a:t>
            </a:r>
            <a:r>
              <a:rPr lang="ru-RU" dirty="0" smtClean="0"/>
              <a:t>одинаковые объекты </a:t>
            </a:r>
            <a:r>
              <a:rPr lang="ru-RU" dirty="0"/>
              <a:t>с </a:t>
            </a:r>
            <a:r>
              <a:rPr lang="ru-RU" dirty="0" smtClean="0"/>
              <a:t>разных сторон</a:t>
            </a:r>
            <a:r>
              <a:rPr lang="ru-RU" dirty="0"/>
              <a:t>. </a:t>
            </a:r>
            <a:r>
              <a:rPr lang="ru-RU" dirty="0" err="1" smtClean="0"/>
              <a:t>Обьъекты</a:t>
            </a:r>
            <a:r>
              <a:rPr lang="ru-RU" dirty="0" smtClean="0"/>
              <a:t> </a:t>
            </a:r>
            <a:r>
              <a:rPr lang="ru-RU" dirty="0"/>
              <a:t>могут быть совершенно разные (животные, буквы, цифры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2063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048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618" y="1330037"/>
            <a:ext cx="8761384" cy="471132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Фонарики» — надеваем на руки детям браслетики с изображением символов звуков [А], [У]. Браслет с символом звука [А] надеваем на правую руку, браслет с символом звука [У] надеваем на левую руку. Если слышите звук [А], зажигайте правый фонарик (открывают правую ладошку), если слышите звук [У] зажигайте левый фонарик (открывают левую ладошку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Зеркальное рисование». Способствует синхронизации работы полушарий, восприятию информации, улучшает запоминание информации. Исходное положение: на доске или на чистом листке бумаги, взяв в обе руки по карандашу или фломастеру, одновременно рисовать зеркально-симметричные рисунки, буквы при этом проговаривая звуки, слоги или слова для автоматизации звуков.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989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3048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1" y="803565"/>
            <a:ext cx="8969202" cy="52377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Предлагаемые 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помогают синхронизации работы полушарий мозга, что повышает его функциональные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приемов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повышению эффективности работы по развитию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 дошкольников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использования приёмов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речи: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форма обучения;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 привлекательность;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многофункциональность;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активизация развития речи;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обучению грамоте в сочетании с двигательной активностью;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стойкой мотивации и произвольных познавательных интересов;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партнерского взаимодействия между детьми и между ребёнком и педагогом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становится сообразительным, активным, энергичным и контролирующим себя, улучшается его речь и координация пальцев.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142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172691"/>
            <a:ext cx="10267757" cy="1219199"/>
          </a:xfrm>
        </p:spPr>
        <p:txBody>
          <a:bodyPr>
            <a:normAutofit/>
          </a:bodyPr>
          <a:lstStyle/>
          <a:p>
            <a:r>
              <a:rPr lang="ru-RU" sz="4800" i="1" dirty="0" smtClean="0"/>
              <a:t>Благодарю за внимание!</a:t>
            </a:r>
            <a:endParaRPr lang="ru-RU" sz="4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986154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167</TotalTime>
  <Words>310</Words>
  <Application>Microsoft Office PowerPoint</Application>
  <PresentationFormat>Широкоэкранный</PresentationFormat>
  <Paragraphs>48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Trebuchet MS</vt:lpstr>
      <vt:lpstr>Wingdings 3</vt:lpstr>
      <vt:lpstr>Аспект</vt:lpstr>
      <vt:lpstr>        Использование нейроигр для развития речи детей 4-5 лет с ТНР. </vt:lpstr>
      <vt:lpstr>Презентация PowerPoint</vt:lpstr>
      <vt:lpstr>Нейроигра "Цветные ладошки" </vt:lpstr>
      <vt:lpstr>Усложнённый вариант игры «Цветные ладошки»</vt:lpstr>
      <vt:lpstr>Игра «Нейродорожки»</vt:lpstr>
      <vt:lpstr>Игра «Кинезиологические классики» </vt:lpstr>
      <vt:lpstr>Нейроигра «Пальчики –Кулак»  </vt:lpstr>
      <vt:lpstr>«Нейротаблицы» </vt:lpstr>
      <vt:lpstr>Презентация PowerPoint</vt:lpstr>
      <vt:lpstr>Презентация PowerPoint</vt:lpstr>
      <vt:lpstr>Благодарю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22</cp:revision>
  <dcterms:created xsi:type="dcterms:W3CDTF">2025-12-13T17:15:30Z</dcterms:created>
  <dcterms:modified xsi:type="dcterms:W3CDTF">2025-12-13T20:03:08Z</dcterms:modified>
</cp:coreProperties>
</file>