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25087-E3ED-414A-B930-CC575073DC42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19F79E-2038-4654-BF61-1D7B9C6F6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9F79E-2038-4654-BF61-1D7B9C6F6B9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9F79E-2038-4654-BF61-1D7B9C6F6B92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FB188A-9E0F-487D-AABC-E7D2D769DA71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20FCD7-F8CF-4CF1-BC12-BBDBADDA856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hlcpelca.org/wp-content/uploads/2016/09/background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17693"/>
            <a:ext cx="91440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 дошкольное образовательное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учреждение 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«Ромашка»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по художественно-эстетическому развитию на тему 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Наши волшебные ручки».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r>
              <a:rPr lang="ru-RU" dirty="0">
                <a:solidFill>
                  <a:schemeClr val="bg1"/>
                </a:solidFill>
              </a:rPr>
              <a:t>       (Использование нетрадиционных  техник рисования в развитии   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                       творчества с детьми раннего возраста</a:t>
            </a:r>
            <a:r>
              <a:rPr lang="ru-RU" dirty="0" smtClean="0">
                <a:solidFill>
                  <a:schemeClr val="bg1"/>
                </a:solidFill>
              </a:rPr>
              <a:t>)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                                                                   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                                                                                            </a:t>
            </a:r>
            <a:r>
              <a:rPr lang="en-US" dirty="0" smtClean="0">
                <a:solidFill>
                  <a:schemeClr val="bg1"/>
                </a:solidFill>
              </a:rPr>
              <a:t>        </a:t>
            </a:r>
            <a:r>
              <a:rPr lang="ru-RU" dirty="0" smtClean="0">
                <a:solidFill>
                  <a:schemeClr val="bg1"/>
                </a:solidFill>
              </a:rPr>
              <a:t>   Воспитатель </a:t>
            </a:r>
            <a:r>
              <a:rPr lang="ru-RU" dirty="0">
                <a:solidFill>
                  <a:schemeClr val="bg1"/>
                </a:solidFill>
              </a:rPr>
              <a:t>Вилкова И.</a:t>
            </a:r>
          </a:p>
          <a:p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smtClean="0">
                <a:solidFill>
                  <a:schemeClr val="bg1"/>
                </a:solidFill>
              </a:rPr>
              <a:t>г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 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                                             </a:t>
            </a:r>
            <a:r>
              <a:rPr lang="en-US" dirty="0" smtClean="0">
                <a:solidFill>
                  <a:schemeClr val="bg1"/>
                </a:solidFill>
              </a:rPr>
              <a:t>                        </a:t>
            </a:r>
            <a:r>
              <a:rPr lang="ru-RU" dirty="0" smtClean="0">
                <a:solidFill>
                  <a:schemeClr val="bg1"/>
                </a:solidFill>
              </a:rPr>
              <a:t> Г.Первомайск, 2019 .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endParaRPr lang="ru-RU" dirty="0"/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496" y="0"/>
            <a:ext cx="9009089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творческий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Срок </a:t>
            </a:r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реализации проекта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краткосрочный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2 группы раннего возраста , родители воспитанников, педагоги группы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проекта: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художественно-творческих способностей детей посредством использования нетрадиционной техники рисования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endParaRPr lang="ru-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Знакомим детей  с нетрадиционными способами рисования (пальчиками, ладошками, ватными палочками, печатание), формируем интерес к изобразительной деятельности;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Способствуем овладению воспитанниками простейших нетрадиционных способов рисования, продолжаем знакомить детей с названиями основных цветов;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Содействуем знакомству родителей с нетрадиционными техниками рисования; стимулируем их совместное творчество с детьми.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44624"/>
            <a:ext cx="932452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sz="2000" b="1" dirty="0">
                <a:solidFill>
                  <a:srgbClr val="FFFF00"/>
                </a:solidFill>
              </a:rPr>
              <a:t> и её актуальность</a:t>
            </a:r>
            <a:r>
              <a:rPr lang="ru-RU" sz="2000" b="1" dirty="0" smtClean="0">
                <a:solidFill>
                  <a:srgbClr val="FFFF00"/>
                </a:solidFill>
              </a:rPr>
              <a:t>: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ru-RU" sz="2000" dirty="0">
              <a:solidFill>
                <a:srgbClr val="FFFF00"/>
              </a:solidFill>
            </a:endParaRPr>
          </a:p>
          <a:p>
            <a:r>
              <a:rPr lang="ru-RU" dirty="0">
                <a:solidFill>
                  <a:srgbClr val="FFFF00"/>
                </a:solidFill>
              </a:rPr>
              <a:t>Я рисую – руки в краске, это мелочь для меня,</a:t>
            </a:r>
          </a:p>
          <a:p>
            <a:r>
              <a:rPr lang="ru-RU" dirty="0">
                <a:solidFill>
                  <a:srgbClr val="FFFF00"/>
                </a:solidFill>
              </a:rPr>
              <a:t>Я рисую яркой краской, посмотрите на меня.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Изобразительная </a:t>
            </a:r>
            <a:r>
              <a:rPr lang="ru-RU" dirty="0">
                <a:solidFill>
                  <a:srgbClr val="FFFF00"/>
                </a:solidFill>
              </a:rPr>
              <a:t>деятельность приносит много радости маленькому человеку, потребность в рисовании заложена на генетическом уровне, копируя окружающий мир, они изучают его. Испытав интерес к творчеству, они сами находят нужные способы. Но далеко не у всех это получается, тем более что многие дети только начинают овладевать художественной деятельностью. Дети любят узнавать новое, с удовольствием учатся. Именно обучаясь, получая знания, навыки ребенок чувствует себя уверенно.</a:t>
            </a:r>
          </a:p>
          <a:p>
            <a:r>
              <a:rPr lang="ru-RU" dirty="0">
                <a:solidFill>
                  <a:srgbClr val="FFFF00"/>
                </a:solidFill>
              </a:rPr>
              <a:t>Рисование необычными материалами, оригинальными техниками позволяет детям ощутить незабываемые положительные эмоции. Нетрадиционное рисование раскрывает новые возможности использования хорошо знакомых детям предметов в качестве художественных материалов, удивляет своей непредсказуемостью. Оригинальное рисование без кисточки и карандаша расковывает ребенка, позволяет почувствовать краски, их характер, настроение. Незаметно для себя дети учатся наблюдать, думать, фантазировать.</a:t>
            </a:r>
          </a:p>
          <a:p>
            <a:r>
              <a:rPr lang="ru-RU" dirty="0">
                <a:solidFill>
                  <a:srgbClr val="FFFF00"/>
                </a:solidFill>
              </a:rPr>
              <a:t>Необычные материалы и оригинальные техники привлекают детей тем, что здесь не присутствует слово «Нельзя», можно рисовать, чем хочешь и как хочешь и даже можно придумать свою необычную технику. Дети ощущают незабываемые, положительные эмоции, а по эмоциям можно судить о настроении ребёнка, о том, что его радует, что его огорчает.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892" y="134912"/>
            <a:ext cx="829554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Основные этапы проекта:</a:t>
            </a:r>
            <a:endParaRPr lang="en-US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 этап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– Подготовительный: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подбор и изучение методической литературы, интернет - ресурсов по данной теме;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разработка содержания проекта;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планирование предстоящей деятельности,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подбор наглядно - демонстрационного материала.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этап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– Практический - Обеспечение условий для реализации проекта: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разработка игр-занятий для воспитанников;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совершенствование и расширение уголка «Художественное творчество»;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просвещение родителей по вопросам использования нетрадиционных техник рисования;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накопление методических материалов, разработок, рекомендаций по теме «Нетрадиционная техника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рисования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 детьми раннего возраста.»</a:t>
            </a:r>
          </a:p>
          <a:p>
            <a:endParaRPr lang="ru-RU" dirty="0"/>
          </a:p>
        </p:txBody>
      </p:sp>
      <p:sp>
        <p:nvSpPr>
          <p:cNvPr id="24578" name="AutoShape 2" descr="https://ds04.infourok.ru/uploads/ex/09aa/000c2b21-401084d8/hello_html_m3fbd5a6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0" name="Picture 4" descr="https://ds04.infourok.ru/uploads/ex/09aa/000c2b21-401084d8/hello_html_m3fbd5a6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0176" y="4797152"/>
            <a:ext cx="2296125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1519" y="1931348"/>
            <a:ext cx="8892481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Перечень игр-занятий нетрадиционными способами, </a:t>
            </a:r>
            <a:endParaRPr lang="en-US" sz="32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проводимые с детьми в рамках проекта.</a:t>
            </a:r>
            <a:endParaRPr lang="ru-RU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3558" name="Picture 6" descr="http://dutsadok.com.ua/clipart/ljudi/c17bc9f54e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84984"/>
            <a:ext cx="2343918" cy="3295128"/>
          </a:xfrm>
          <a:prstGeom prst="rect">
            <a:avLst/>
          </a:prstGeom>
          <a:noFill/>
        </p:spPr>
      </p:pic>
      <p:sp>
        <p:nvSpPr>
          <p:cNvPr id="23560" name="AutoShape 8" descr="https://avatars.mds.yandex.net/get-pdb/1370328/c94b86eb-46db-4f28-8b07-9762485d873e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2" name="Picture 10" descr="https://avatars.mds.yandex.net/get-pdb/1370328/c94b86eb-46db-4f28-8b07-9762485d873e/s1200?webp=fal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3943" y="3501008"/>
            <a:ext cx="3630057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4624"/>
            <a:ext cx="91439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000" b="1" dirty="0">
                <a:solidFill>
                  <a:srgbClr val="FFFF00"/>
                </a:solidFill>
              </a:rPr>
              <a:t>«Зима»,</a:t>
            </a:r>
            <a:r>
              <a:rPr lang="ru-RU" sz="2000" dirty="0">
                <a:solidFill>
                  <a:srgbClr val="FFFF00"/>
                </a:solidFill>
              </a:rPr>
              <a:t> рисование пальчиком «Падает-падает снег</a:t>
            </a:r>
            <a:r>
              <a:rPr lang="ru-RU" sz="2000" dirty="0" smtClean="0">
                <a:solidFill>
                  <a:srgbClr val="FFFF00"/>
                </a:solidFill>
              </a:rPr>
              <a:t>!».</a:t>
            </a:r>
            <a:endParaRPr lang="en-US" sz="2000" dirty="0" smtClean="0">
              <a:solidFill>
                <a:srgbClr val="FFFF00"/>
              </a:solidFill>
            </a:endParaRPr>
          </a:p>
          <a:p>
            <a:endParaRPr lang="ru-RU" sz="2000" dirty="0">
              <a:solidFill>
                <a:srgbClr val="FFFF00"/>
              </a:solidFill>
            </a:endParaRPr>
          </a:p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>
                <a:solidFill>
                  <a:srgbClr val="FFFF00"/>
                </a:solidFill>
              </a:rPr>
              <a:t>научить рисовать детей точки пальчиками, продолжать знакомить с цветами (белый), развивать мелкую моторику рук, воспитывать у детей интерес к изобразительной деятельности.</a:t>
            </a:r>
          </a:p>
          <a:p>
            <a:endParaRPr lang="ru-RU" dirty="0"/>
          </a:p>
        </p:txBody>
      </p:sp>
      <p:pic>
        <p:nvPicPr>
          <p:cNvPr id="9" name="Рисунок 8" descr="IMG_20190131_091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3" y="1873770"/>
            <a:ext cx="3240359" cy="2545339"/>
          </a:xfrm>
          <a:prstGeom prst="rect">
            <a:avLst/>
          </a:prstGeom>
        </p:spPr>
      </p:pic>
      <p:pic>
        <p:nvPicPr>
          <p:cNvPr id="10" name="Рисунок 9" descr="IMG_20190131_0917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4437112"/>
            <a:ext cx="3227851" cy="2420888"/>
          </a:xfrm>
          <a:prstGeom prst="rect">
            <a:avLst/>
          </a:prstGeom>
        </p:spPr>
      </p:pic>
      <p:pic>
        <p:nvPicPr>
          <p:cNvPr id="11" name="Рисунок 10" descr="IMG_20190131_0917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624" y="1872208"/>
            <a:ext cx="3419872" cy="2564904"/>
          </a:xfrm>
          <a:prstGeom prst="rect">
            <a:avLst/>
          </a:prstGeom>
        </p:spPr>
      </p:pic>
      <p:pic>
        <p:nvPicPr>
          <p:cNvPr id="22530" name="Picture 2" descr="https://i.pinimg.com/736x/db/80/98/db8098e8cb8d2bd94ffc614f0d1bc7cc--zima-pictogra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464496"/>
            <a:ext cx="1835696" cy="2348880"/>
          </a:xfrm>
          <a:prstGeom prst="rect">
            <a:avLst/>
          </a:prstGeom>
          <a:noFill/>
        </p:spPr>
      </p:pic>
      <p:sp>
        <p:nvSpPr>
          <p:cNvPr id="22532" name="AutoShape 4" descr="https://zabavnik.club/wp-content/uploads/2018/04/zima_kartinki_dlya_detey_8_261320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6" name="Picture 8" descr="https://zabavnik.club/wp-content/uploads/2018/04/zima_kartinki_dlya_detey_8_261320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452258"/>
            <a:ext cx="2160240" cy="2433126"/>
          </a:xfrm>
          <a:prstGeom prst="rect">
            <a:avLst/>
          </a:prstGeom>
          <a:noFill/>
        </p:spPr>
      </p:pic>
      <p:pic>
        <p:nvPicPr>
          <p:cNvPr id="22538" name="Picture 10" descr="https://mirpozitiva.ru/uploads/posts/2017-07/medium/1500297004_snejinki_kartinki_fon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5553" y="1844824"/>
            <a:ext cx="2236567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«Вот и птички прилетели»,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рисование ладошкой (птички прилетели и на деревце сели), коллективная работа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закреплять умение детей при помощи взрослого опускать ладошку в гуашь и оставлять след на листе бумаге с изображением, подготовленными воспитателем заранее, воспитывать чувство прекрасного.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20190201_0901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060848"/>
            <a:ext cx="6336704" cy="47525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4624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«Накормим птичек»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, рисование ватной палочкой «Зернышки для птичек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учить детей рисовать ватными палочками, подготовленными воспитателем. Развивать фантазию и воображение, поддерживать эмоциональный настрой детей.</a:t>
            </a:r>
          </a:p>
          <a:p>
            <a:endParaRPr lang="ru-RU" dirty="0"/>
          </a:p>
        </p:txBody>
      </p:sp>
      <p:pic>
        <p:nvPicPr>
          <p:cNvPr id="5" name="Рисунок 4" descr="IMG_20190208_1545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808820"/>
            <a:ext cx="6732240" cy="50491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«Деревце рябины»,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рисование способом печатания «красные ягодки рябины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учить детей рисовать способом печатания, развивать мелкую моторику рук, воспитывать у детей интерес к изобразительной деятельности, продолжать закреплять красный цвет.</a:t>
            </a:r>
          </a:p>
          <a:p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" name="Рисунок 2" descr="IMG_20190211_0847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9839" y="2303875"/>
            <a:ext cx="5916657" cy="443749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190211_173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16632"/>
            <a:ext cx="4948014" cy="65973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208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III этап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Заключительный (аналитический):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Составление рассказа о птицах  зимой по рисункам.                                                                                                - Оформление коллективной  работы.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Выявление у детей умений и навыков по использованию в работе нетрадиционного материала для рисования.</a:t>
            </a:r>
          </a:p>
          <a:p>
            <a:endParaRPr lang="ru-RU" dirty="0"/>
          </a:p>
        </p:txBody>
      </p:sp>
      <p:pic>
        <p:nvPicPr>
          <p:cNvPr id="5" name="Рисунок 4" descr="IMG_20190131_0858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4163" y="2132856"/>
            <a:ext cx="5916149" cy="443711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17240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Формы работы, методы и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приемы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Работа с родителями: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беседы с родителями;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выставка (коллективные работы детей);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совместная творческая деятельность.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Пополнение уголка по изобразительной деятельности нетрадиционными материалами рисования (ватные палочки, печатки с изображением животных, штампы , поролон, пробки, и т. д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Работа с детьми: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совместная деятельность взрослого и ребенка;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рассматривание иллюстраций;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чтение художественной литературы;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продуктивная деятельность под музыку,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игры и упражнения под тексты стихотворений;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наблюдение за природой;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оформление выставки.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67544" y="1340768"/>
            <a:ext cx="828092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Ожидаемые результаты реализации проекта: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у детей  знаний о нетрадиционных способах рисования (рисование пальчиками и ладошками);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у детей навыков и умений пользоваться разнообразными средствами изображения;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повышение компетентности родителей воспитанников в вопросе рисования с использованием нетрадиционной техники, активное участие родителей в совместных творческих проектах.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016" y="0"/>
            <a:ext cx="8820472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Заключение:</a:t>
            </a:r>
          </a:p>
          <a:p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Проект «Наши волшебные ручки» (нетрадиционные способы рисования для малышей) направлен на развитие творческого воображения у детей группы раннего возраста посредством использования нетрадиционных техник рисования.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Нетрадиционный подход к выполнению изображения дает толчок развитию детского интеллекта, подталкивает творческую активность ребенка, учит нестандартно мыслить. Важное условие развития ребенка — оригинальное задание, сама формулировка которого становится стимулом к творчеству.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Детей очень привлекают нетрадиционные материалы, чем разнообразнее художественные материалы, тем интереснее с ними работать. Поэтому ознакомление дошкольников с нетрадиционными техниками рисования позволяет не просто повысить интерес детей к изобразительной деятельности, но и способствует развитию творческого воображения.</a:t>
            </a:r>
          </a:p>
          <a:p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Применяя нетрадиционные методы рисования, мы пришли к выводу: если тебе нравится, когда глаза твоих детей блестят от восторга на занятиях, если ты хочешь, чтобы каждое занятие было праздником, если ты желаешь смеяться, удивляться и общаться с умными, творчески думающими детьми – нужно больше с ними наблюдать, рисовать и импровизировать.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7624" y="1844824"/>
            <a:ext cx="672729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 внимание!!!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</TotalTime>
  <Words>962</Words>
  <Application>Microsoft Office PowerPoint</Application>
  <PresentationFormat>Экран (4:3)</PresentationFormat>
  <Paragraphs>102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10</cp:revision>
  <dcterms:created xsi:type="dcterms:W3CDTF">2019-02-10T11:21:42Z</dcterms:created>
  <dcterms:modified xsi:type="dcterms:W3CDTF">2019-03-24T13:04:08Z</dcterms:modified>
</cp:coreProperties>
</file>