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1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C16"/>
    <a:srgbClr val="0C788E"/>
    <a:srgbClr val="025198"/>
    <a:srgbClr val="000099"/>
    <a:srgbClr val="1C1C1C"/>
    <a:srgbClr val="3366FF"/>
    <a:srgbClr val="FFE69F"/>
    <a:srgbClr val="221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811" autoAdjust="0"/>
    <p:restoredTop sz="94652" autoAdjust="0"/>
  </p:normalViewPr>
  <p:slideViewPr>
    <p:cSldViewPr>
      <p:cViewPr>
        <p:scale>
          <a:sx n="49" d="100"/>
          <a:sy n="49" d="100"/>
        </p:scale>
        <p:origin x="-1752" y="-5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82E05E-9AC5-4601-8BDC-66F811954C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B2876EC-71BF-4AF8-AB24-0D1CAA9724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5DA1045-C85A-4BA8-87BB-45308D421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F46869-0456-4E2B-977C-9801BE341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B5EDA82-9E23-4F25-89DE-E2B2BC753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593DC-2657-4228-B960-2603BD83BB8C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61162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82AF3D-C8A9-45D0-B117-80F07747B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DD603B7-68D8-4696-81A6-E1318C01D2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7E3C501-8A86-48DE-B13B-C142FC9B7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E01A4C4-1368-4B10-91ED-E8770A256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E763B9E-7739-4D23-8A00-657EF74B2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97B93-7293-4BEC-8E45-02A18E1132FF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685468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403020-802A-4B31-BDED-BECF0CE1D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3A044A0-E279-4852-888B-9E669A3D1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93F76B-ECAE-4022-A20D-1C4866EAE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631FED8-BCE7-489A-AD07-572D77DD3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D407B95-4B98-4555-ACF3-AF4FF7124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F55DD-ABF6-4E17-892D-80B444471F54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4435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47A9C5-8649-4150-8912-EF3CB6247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B84E28F-1C6E-4E9D-AE7A-14AB485345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F1252E5-FB87-4437-B522-4B15D265D1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D3909CC-7CD0-4E3A-A939-CB34004A3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F49A532-4A3C-4EDE-83FE-9E182A4FD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F7771C0-D82A-4678-A4FE-8BA9D1FA5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EB9C8-C243-453D-A9BB-51B4B8E07949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71725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5FE222-00A3-4464-8E2E-90774D377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EF9CAD-5E61-440F-82C3-9C166D809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511CCE7-BC4D-4B82-8712-394F7F47CC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DD95704-C72F-4300-BA30-CE07A8DDA3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0B8FD06-956C-4428-853B-56C0F0E324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B743554-C324-4C60-93CD-A980BEA54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8666577-3326-4081-9E60-093534FEE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EBA41A6-D34D-4E01-9C8A-23FD8FA35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A2F3-9AAB-4DF0-B706-6B7DEBFB640C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838630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FB55E8-3560-404F-A147-042BE36D4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AB0B71A-80E9-456E-A3F6-5558A8D72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8C30C29-2C5D-4998-AE09-A0A76E576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74DC097-BE27-4E28-90D1-76EF762EC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0A2F50-F2BB-4B4E-A813-2A57F55BFC29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113364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632F1E80-0937-4D23-807D-04F5D2FA6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AB6AC7A-4FA7-4048-811E-9CFF82E06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B4884F8-46EB-4119-B274-064BF11B3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2EF7D-5B12-471F-A85A-2E5976E8743C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581672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D17722-9ECF-4697-887C-E2B1C8F3A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BE99DF-C336-4248-9E03-2B59CF4B5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4C0F395-9B96-4F6B-AA02-B11AE9BBE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5778D7B-BA1C-4EE4-A8B8-70139E833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CAF7E52-AFC8-4C2B-A548-A8E222ED4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6AD10EE-E97A-431E-9095-24E459AF5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A0ECA-6B17-474F-B9CD-6681D49F01EB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58696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295D19-B17B-41D8-9D5C-A0E5E622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DCF4258-F7C3-429C-980B-A0738F8CD1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D2D7E1A-4135-4532-A5E8-63DCAD8CED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C5479D2-E980-4478-85AC-989FB6883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7DEBF2B-33F0-4B0F-992E-D046A614A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7D99DC3-266C-4341-8A82-567B639E0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1767E-E179-4877-9C0D-4A44484224C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39749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B6FA1A-C8BB-46F2-B017-83238AB70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3D0402C-9AF0-41EF-A1CA-BEE2A639B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A21DD60-6A6D-4E45-95BB-90A59F9E5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A651790-8B8E-44C4-8358-BB6326BDB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38F7289-2588-4BD0-9557-31E427C56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C64D5-3096-4CB1-9185-4499C01851E8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75314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152E2B4-5888-4687-8094-439F44A803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6DA0CEE-52F6-4710-9118-E270AA74A3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D4B90A-A62F-4E4B-99ED-C2301F7E0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55AA284-95DF-4B05-9154-26E179693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C61A30-9FBC-4E0D-BC9E-1B0F7FEA6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E5D77-E185-4686-A354-26380521CA48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5070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C48AF5CD-4C71-4B4F-843F-0A7F82D3B4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EFC66E96-9CDF-4EC6-A2DA-E17A5E95B9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AF525075-AE85-4A18-9884-6C9CFEEF9C5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20855997-4116-4692-B98E-A1E96E576AC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5BBEF2BB-1E9B-4A1C-8233-30E79BD676C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036D78-1AE8-437E-AE11-6BC068EB05FB}" type="slidenum">
              <a:rPr lang="es-ES" altLang="en-US"/>
              <a:pPr/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1049296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Опыт работы по привлечению родителей в образовательный процесс через организацию клуба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Дошкольник и мир профессий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1024324"/>
            <a:ext cx="9144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Раннее начало подготовки ребенка к выбору будущей профессии заключается не в навязывании ребенку того, кем он должен стать, по мнению родителей (потому что, например, многие в роду работают в этой сфере), а в том, чтобы познакомить ребенка с различными видами труда, чтобы облегчить ему самостоятельный выбор в дальнейшем.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540549"/>
            <a:ext cx="9144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Поэтому,</a:t>
            </a:r>
            <a:r>
              <a:rPr kumimoji="0" lang="ru-RU" sz="3200" b="1" i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решила  организовать родительский клуб на тему «Дошкольник и мир профессий»   по пропаганде  профориентации у детей дошкольного возраста. Начиная, работу по данной теме я составила план, охватив различные профессии. Свою работу  построила по трём блокам:</a:t>
            </a: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AutoShape 2"/>
          <p:cNvSpPr>
            <a:spLocks noChangeArrowheads="1"/>
          </p:cNvSpPr>
          <p:nvPr/>
        </p:nvSpPr>
        <p:spPr bwMode="auto">
          <a:xfrm>
            <a:off x="3347864" y="908720"/>
            <a:ext cx="2095500" cy="1055687"/>
          </a:xfrm>
          <a:prstGeom prst="roundRect">
            <a:avLst>
              <a:gd name="adj" fmla="val 19926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Ранняя  профориентация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дошкольников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AutoShape 3"/>
          <p:cNvSpPr>
            <a:spLocks noChangeArrowheads="1"/>
          </p:cNvSpPr>
          <p:nvPr/>
        </p:nvSpPr>
        <p:spPr bwMode="auto">
          <a:xfrm>
            <a:off x="4139952" y="2348880"/>
            <a:ext cx="485775" cy="752475"/>
          </a:xfrm>
          <a:prstGeom prst="downArrow">
            <a:avLst>
              <a:gd name="adj1" fmla="val 50000"/>
              <a:gd name="adj2" fmla="val 3872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4"/>
          <p:cNvSpPr>
            <a:spLocks noChangeArrowheads="1"/>
          </p:cNvSpPr>
          <p:nvPr/>
        </p:nvSpPr>
        <p:spPr bwMode="auto">
          <a:xfrm>
            <a:off x="2123728" y="1196752"/>
            <a:ext cx="976313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5"/>
          <p:cNvSpPr>
            <a:spLocks noChangeArrowheads="1"/>
          </p:cNvSpPr>
          <p:nvPr/>
        </p:nvSpPr>
        <p:spPr bwMode="auto">
          <a:xfrm>
            <a:off x="5796136" y="119675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7" name="Oval 6"/>
          <p:cNvSpPr>
            <a:spLocks noChangeArrowheads="1"/>
          </p:cNvSpPr>
          <p:nvPr/>
        </p:nvSpPr>
        <p:spPr bwMode="auto">
          <a:xfrm>
            <a:off x="467544" y="836712"/>
            <a:ext cx="1452563" cy="10858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Профессии моих  родителей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Oval 7"/>
          <p:cNvSpPr>
            <a:spLocks noChangeArrowheads="1"/>
          </p:cNvSpPr>
          <p:nvPr/>
        </p:nvSpPr>
        <p:spPr bwMode="auto">
          <a:xfrm>
            <a:off x="7092280" y="836712"/>
            <a:ext cx="1471613" cy="13049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Труд взрослых в детском саду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5" name="Oval 8"/>
          <p:cNvSpPr>
            <a:spLocks noChangeArrowheads="1"/>
          </p:cNvSpPr>
          <p:nvPr/>
        </p:nvSpPr>
        <p:spPr bwMode="auto">
          <a:xfrm>
            <a:off x="3707904" y="3356992"/>
            <a:ext cx="1428750" cy="11334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Профессии  нашего города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2564904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4794919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каждому блоку были проведены тематические недели 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196959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эти недели проводились заседания  клуба «Дошкольник и мир профессий», где были приглашены родители воспитанников – представители различных профессий. Интересная беседа с родителями, рассматривание принесенных ими орудий труда, фото и видеоматериалов, главное, живое общение с мамой или папой вызывают неподдельный интерес дошкольников. 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esktop\Новая папка\IMG-2122c22f75be07683afc4982133d868a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3240360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Users\User\Desktop\Новая папка\IMG-301505267ac0c4a7661a7257dac6d072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2990517" cy="153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User\Desktop\Новая папка\IMG-898e61a33de8a8a67c305a9a45011493-V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573016"/>
            <a:ext cx="3561581" cy="138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-264"/>
            <a:ext cx="8953926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28600" algn="ctr"/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Вместе с детьми мы ходили на городскую экскурсию в «Интеллект - Центр», где работает наша  родительница.</a:t>
            </a:r>
          </a:p>
          <a:p>
            <a:pPr indent="228600" algn="ctr"/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Целью данной экскурсии стало знакомство с трудом библиотекаря, значимостью его труда; формирование любви к книгам и бережного отношения к ним.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esktop\Новая папка\IMG-fb5a21d45cc847119b0a7ca1bfb0bfb7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742" y="2013267"/>
            <a:ext cx="6152515" cy="2831465"/>
          </a:xfrm>
          <a:prstGeom prst="rect">
            <a:avLst/>
          </a:prstGeom>
          <a:noFill/>
          <a:ln>
            <a:noFill/>
          </a:ln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Новая папка\20200830_14125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6084887" cy="4945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Новая папка\IMG-4c7192b32615ac6bcd87c16c9f6f1d45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80112" cy="263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C:\Users\User\Desktop\Новая папка\IMG-593ca818814e95f0170dfb2980f0c098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255" y="2708920"/>
            <a:ext cx="5579745" cy="257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8" name="Picture 2" descr="C:\Users\Ольга\Desktop\Библиотекарь_Лозбичев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76672"/>
            <a:ext cx="1728192" cy="1656184"/>
          </a:xfrm>
          <a:prstGeom prst="rect">
            <a:avLst/>
          </a:prstGeom>
          <a:noFill/>
        </p:spPr>
      </p:pic>
      <p:pic>
        <p:nvPicPr>
          <p:cNvPr id="39939" name="Picture 3" descr="C:\Users\Ольга\Desktop\shutterstock_133921193-Convert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140968"/>
            <a:ext cx="2183904" cy="1781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-41834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детей нашей группы была организована интересная и познавательная встреча, благодаря нашему папе – сотруднику ГИБДД. Знакомство произвело на детей неизгладимое впечатление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cer\Downloads\20200227_11082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4518069" cy="2179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cer\Downloads\20200227_11060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3869997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cer\Downloads\20200227_11065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3509957" cy="1603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Acer\Downloads\20200227_11073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29000"/>
            <a:ext cx="3725981" cy="1584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-1788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Также воспитанники нашей группы встретились с  представителями другой профессии, где работает отец нашей воспитанницы – это сотрудники МЧС.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Acer\Downloads\IMG-c205d44e6aca2dbf9ed74b8d9e016586-V (1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56792"/>
            <a:ext cx="6299835" cy="3063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тематической недели «Труд взрослых в детском саду», мы с детьми отправились на 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экскурсию по детскому саду</a:t>
            </a: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чтобы послушать рассказы сотрудников тех взрослых, которые здесь работают, поскольку они не только работники, но и родители  для своих детей. </a:t>
            </a:r>
            <a:endParaRPr lang="ru-RU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Acer\Downloads\IMG-1830766e6606c51da95d3a4aedd566cb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2304256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Acer\Downloads\IMG-f43281adb73b77347f8a7cd5e6182b59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16832"/>
            <a:ext cx="2376264" cy="3287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cer\Downloads\Рисунок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96752"/>
            <a:ext cx="2079873" cy="2974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cer\Downloads\Рисунок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3528392" cy="468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Acer\Downloads\20180417_15343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96752"/>
            <a:ext cx="2501845" cy="3287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Acer\Downloads\20180417_15351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2656"/>
            <a:ext cx="1853773" cy="23762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7022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 сотрудничестве нашего детского сада и МБОУ СОШ №3, благодаря нашей родительнице – учителю начальных классов,  осуществилась экскурсия дошкольников в школу.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Acer\Downloads\20200124_09493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2771800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cer\Downloads\20200124_09483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20888"/>
            <a:ext cx="2915816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cer\Downloads\20200124_09512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340768"/>
            <a:ext cx="3240360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Acer\Downloads\20200124_10192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9000"/>
            <a:ext cx="3168352" cy="1603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cer\Downloads\20200124_10192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496944" cy="3960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0" y="226702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за внимание!</a:t>
            </a:r>
            <a:endParaRPr kumimoji="0" lang="ru-RU" sz="36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er\Desktop\Новая папка\профессии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Новая папка\профессии2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Новая папка\профессии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Новая папка\профессии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Новая папка\профессии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Новая папка\профессии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3736</TotalTime>
  <Words>312</Words>
  <Application>Microsoft Office PowerPoint</Application>
  <PresentationFormat>Экран (4:3)</PresentationFormat>
  <Paragraphs>17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Diseño predeterminado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Acer</cp:lastModifiedBy>
  <cp:revision>567</cp:revision>
  <dcterms:created xsi:type="dcterms:W3CDTF">2010-05-23T14:28:12Z</dcterms:created>
  <dcterms:modified xsi:type="dcterms:W3CDTF">2020-11-11T16:06:48Z</dcterms:modified>
</cp:coreProperties>
</file>