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60" r:id="rId2"/>
    <p:sldId id="304" r:id="rId3"/>
    <p:sldId id="305" r:id="rId4"/>
    <p:sldId id="289" r:id="rId5"/>
    <p:sldId id="300" r:id="rId6"/>
    <p:sldId id="302" r:id="rId7"/>
    <p:sldId id="293" r:id="rId8"/>
    <p:sldId id="294" r:id="rId9"/>
    <p:sldId id="303" r:id="rId10"/>
    <p:sldId id="291" r:id="rId11"/>
    <p:sldId id="290" r:id="rId12"/>
    <p:sldId id="281" r:id="rId13"/>
    <p:sldId id="265" r:id="rId14"/>
    <p:sldId id="297" r:id="rId15"/>
    <p:sldId id="264" r:id="rId16"/>
    <p:sldId id="284" r:id="rId17"/>
    <p:sldId id="282" r:id="rId18"/>
    <p:sldId id="283" r:id="rId19"/>
    <p:sldId id="277" r:id="rId20"/>
    <p:sldId id="270" r:id="rId21"/>
    <p:sldId id="276" r:id="rId22"/>
    <p:sldId id="257" r:id="rId23"/>
    <p:sldId id="267" r:id="rId24"/>
    <p:sldId id="263" r:id="rId25"/>
    <p:sldId id="298" r:id="rId26"/>
    <p:sldId id="262" r:id="rId27"/>
    <p:sldId id="275" r:id="rId28"/>
    <p:sldId id="256" r:id="rId29"/>
    <p:sldId id="286" r:id="rId30"/>
    <p:sldId id="299" r:id="rId31"/>
    <p:sldId id="310" r:id="rId32"/>
    <p:sldId id="287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922" autoAdjust="0"/>
    <p:restoredTop sz="86401" autoAdjust="0"/>
  </p:normalViewPr>
  <p:slideViewPr>
    <p:cSldViewPr>
      <p:cViewPr varScale="1">
        <p:scale>
          <a:sx n="97" d="100"/>
          <a:sy n="97" d="100"/>
        </p:scale>
        <p:origin x="-69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9E6C7F2-4C22-40D0-9691-DB13A86A24A3}" type="datetimeFigureOut">
              <a:rPr lang="ru-RU" smtClean="0"/>
              <a:pPr/>
              <a:t>30.05.2021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B0694E7-8DD5-4178-A378-1B6BF92FCE2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abstract-background-6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64" cy="6858000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28662" y="1643050"/>
            <a:ext cx="750099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Роль творческого</a:t>
            </a:r>
          </a:p>
          <a:p>
            <a:pPr algn="ctr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объединения «Малышок»</a:t>
            </a:r>
          </a:p>
          <a:p>
            <a:pPr algn="ctr"/>
            <a:r>
              <a:rPr lang="ru-RU" sz="4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в личностном развитии обучающихся</a:t>
            </a:r>
            <a:endParaRPr lang="ru-RU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3" y="285728"/>
            <a:ext cx="8784576" cy="623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857232"/>
            <a:ext cx="8055593" cy="5715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proprikol.ru/wp-content/uploads/2019/07/kartinki-solnyshka-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s://proprikol.ru/wp-content/uploads/2019/07/kartinki-solnyshka-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30" name="Picture 6" descr="https://ds04.infourok.ru/uploads/ex/07cc/000376b3-1d399d74/img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42844" y="4214818"/>
            <a:ext cx="4500594" cy="101566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6000" b="1" i="1" dirty="0" smtClean="0">
                <a:ln>
                  <a:solidFill>
                    <a:schemeClr val="bg1"/>
                  </a:solidFill>
                </a:ln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«Малышок»</a:t>
            </a:r>
            <a:endParaRPr lang="ru-RU" sz="6000" b="1" i="1" dirty="0">
              <a:ln>
                <a:solidFill>
                  <a:schemeClr val="bg1"/>
                </a:solidFill>
              </a:ln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14744" y="5429264"/>
            <a:ext cx="45005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Дети 5-6 лет</a:t>
            </a:r>
            <a:endParaRPr lang="ru-RU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0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cb3c8_16fa6d88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71528"/>
            <a:ext cx="9144000" cy="757242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42976" y="1785926"/>
            <a:ext cx="664373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Интегрированность</a:t>
            </a:r>
            <a:endParaRPr lang="ru-RU" sz="48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Смена деятельности</a:t>
            </a:r>
          </a:p>
          <a:p>
            <a:pPr algn="ctr"/>
            <a:r>
              <a:rPr lang="ru-RU" sz="4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Разнообразные виды деятельности</a:t>
            </a:r>
            <a:endParaRPr lang="ru-RU" sz="4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preview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06" y="0"/>
            <a:ext cx="9150606" cy="6853051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42976" y="142852"/>
            <a:ext cx="6643734" cy="6924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36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Лепка</a:t>
            </a: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Зарядка</a:t>
            </a: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Эксперименты</a:t>
            </a: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Танцы</a:t>
            </a: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Логические и дидактические игры</a:t>
            </a: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Пальчиковая гимнастика</a:t>
            </a: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Ролевые игры</a:t>
            </a: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Музыкальные занятия</a:t>
            </a:r>
          </a:p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Раскрашивание и </a:t>
            </a:r>
            <a:r>
              <a:rPr lang="ru-RU" sz="36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т.д</a:t>
            </a:r>
            <a:endParaRPr lang="ru-RU" sz="3600" b="1" i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4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AutoShape 2" descr="https://cloud.prezentacii.org/19/01/112314/images/screen1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4" name="AutoShape 4" descr="https://cloud.prezentacii.org/19/01/112314/images/screen1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6620e0faa20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3940"/>
            <a:ext cx="9123259" cy="6931940"/>
          </a:xfrm>
          <a:prstGeom prst="rect">
            <a:avLst/>
          </a:prstGeom>
        </p:spPr>
      </p:pic>
      <p:pic>
        <p:nvPicPr>
          <p:cNvPr id="3" name="Рисунок 2" descr="IMG_20160915_1039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49200">
            <a:off x="129020" y="3826910"/>
            <a:ext cx="4953003" cy="2786064"/>
          </a:xfrm>
          <a:prstGeom prst="rect">
            <a:avLst/>
          </a:prstGeom>
        </p:spPr>
      </p:pic>
      <p:pic>
        <p:nvPicPr>
          <p:cNvPr id="4" name="Рисунок 3" descr="Изображение 0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65233">
            <a:off x="4399975" y="430471"/>
            <a:ext cx="4294072" cy="3220553"/>
          </a:xfrm>
          <a:prstGeom prst="rect">
            <a:avLst/>
          </a:prstGeom>
        </p:spPr>
      </p:pic>
      <p:pic>
        <p:nvPicPr>
          <p:cNvPr id="5" name="Рисунок 4" descr="IMG_20160915_10362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215074" y="3357562"/>
            <a:ext cx="1968997" cy="350043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1000108"/>
            <a:ext cx="450059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Математические, логические и дидактические игры</a:t>
            </a:r>
            <a:endParaRPr lang="ru-RU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0_19212_236b4a9e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Изображение 25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66223">
            <a:off x="3786182" y="500042"/>
            <a:ext cx="4976846" cy="3732636"/>
          </a:xfrm>
          <a:prstGeom prst="rect">
            <a:avLst/>
          </a:prstGeom>
        </p:spPr>
      </p:pic>
      <p:pic>
        <p:nvPicPr>
          <p:cNvPr id="5" name="Рисунок 4" descr="Изображение 2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27799">
            <a:off x="435188" y="310667"/>
            <a:ext cx="4000496" cy="3000372"/>
          </a:xfrm>
          <a:prstGeom prst="rect">
            <a:avLst/>
          </a:prstGeom>
        </p:spPr>
      </p:pic>
      <p:pic>
        <p:nvPicPr>
          <p:cNvPr id="6" name="Рисунок 5" descr="Изображение 25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19480">
            <a:off x="714348" y="3714752"/>
            <a:ext cx="3929058" cy="2946794"/>
          </a:xfrm>
          <a:prstGeom prst="rect">
            <a:avLst/>
          </a:prstGeom>
        </p:spPr>
      </p:pic>
      <p:pic>
        <p:nvPicPr>
          <p:cNvPr id="7" name="Рисунок 6" descr="Изображение 25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429256" y="4071942"/>
            <a:ext cx="3411715" cy="25587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142852"/>
            <a:ext cx="4412002" cy="33090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49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571876"/>
            <a:ext cx="3976715" cy="2982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349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3500439"/>
            <a:ext cx="4476748" cy="33575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imgprevi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7464" y="1"/>
            <a:ext cx="9191464" cy="6880974"/>
          </a:xfrm>
          <a:prstGeom prst="rect">
            <a:avLst/>
          </a:prstGeom>
        </p:spPr>
      </p:pic>
      <p:pic>
        <p:nvPicPr>
          <p:cNvPr id="4" name="Рисунок 3" descr="Изображение 31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90210">
            <a:off x="500034" y="428604"/>
            <a:ext cx="3857620" cy="2893215"/>
          </a:xfrm>
          <a:prstGeom prst="rect">
            <a:avLst/>
          </a:prstGeom>
        </p:spPr>
      </p:pic>
      <p:pic>
        <p:nvPicPr>
          <p:cNvPr id="6" name="Рисунок 5" descr="Изображение 3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76635">
            <a:off x="4714876" y="3357562"/>
            <a:ext cx="3714776" cy="2786082"/>
          </a:xfrm>
          <a:prstGeom prst="rect">
            <a:avLst/>
          </a:prstGeom>
        </p:spPr>
      </p:pic>
      <p:pic>
        <p:nvPicPr>
          <p:cNvPr id="7" name="Рисунок 6" descr="Изображение 3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84604">
            <a:off x="214282" y="3571876"/>
            <a:ext cx="4143372" cy="3107529"/>
          </a:xfrm>
          <a:prstGeom prst="rect">
            <a:avLst/>
          </a:prstGeom>
        </p:spPr>
      </p:pic>
      <p:pic>
        <p:nvPicPr>
          <p:cNvPr id="8" name="Рисунок 7" descr="Изображение 32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35244">
            <a:off x="4900979" y="475028"/>
            <a:ext cx="3571868" cy="26789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preview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606" y="0"/>
            <a:ext cx="9150606" cy="68530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28794" y="214290"/>
            <a:ext cx="51739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Сюжетно-ролевые игры</a:t>
            </a:r>
            <a:endParaRPr lang="ru-RU" sz="36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IMG_20141001_1134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58646">
            <a:off x="3356980" y="3411579"/>
            <a:ext cx="5643570" cy="3174508"/>
          </a:xfrm>
          <a:prstGeom prst="rect">
            <a:avLst/>
          </a:prstGeom>
        </p:spPr>
      </p:pic>
      <p:pic>
        <p:nvPicPr>
          <p:cNvPr id="8" name="Рисунок 7" descr="IMG_20141001_1135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49625">
            <a:off x="457296" y="1118345"/>
            <a:ext cx="5286380" cy="29735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preview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Изображение 0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78513">
            <a:off x="274756" y="178190"/>
            <a:ext cx="4091430" cy="3068573"/>
          </a:xfrm>
          <a:prstGeom prst="rect">
            <a:avLst/>
          </a:prstGeom>
        </p:spPr>
      </p:pic>
      <p:pic>
        <p:nvPicPr>
          <p:cNvPr id="6" name="Рисунок 5" descr="Изображение 0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76628">
            <a:off x="4571999" y="285728"/>
            <a:ext cx="4262435" cy="3196827"/>
          </a:xfrm>
          <a:prstGeom prst="rect">
            <a:avLst/>
          </a:prstGeom>
        </p:spPr>
      </p:pic>
      <p:pic>
        <p:nvPicPr>
          <p:cNvPr id="7" name="Рисунок 6" descr="Изображение 06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72695">
            <a:off x="4429124" y="3571876"/>
            <a:ext cx="4143404" cy="3107553"/>
          </a:xfrm>
          <a:prstGeom prst="rect">
            <a:avLst/>
          </a:prstGeom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85852" y="3357561"/>
            <a:ext cx="2499134" cy="3333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45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0_cb3c8_16fa6d88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DSCF00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67251" y="3500438"/>
            <a:ext cx="4476749" cy="3357562"/>
          </a:xfrm>
          <a:prstGeom prst="rect">
            <a:avLst/>
          </a:prstGeom>
        </p:spPr>
      </p:pic>
      <p:pic>
        <p:nvPicPr>
          <p:cNvPr id="7" name="Рисунок 6" descr="IMG_20160913_1151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648600">
            <a:off x="346967" y="969869"/>
            <a:ext cx="6000760" cy="33754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5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f6620e0faa20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28" y="0"/>
            <a:ext cx="9131872" cy="6858000"/>
          </a:xfrm>
          <a:prstGeom prst="rect">
            <a:avLst/>
          </a:prstGeom>
        </p:spPr>
      </p:pic>
      <p:pic>
        <p:nvPicPr>
          <p:cNvPr id="4" name="Рисунок 3" descr="Изображение 4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31068">
            <a:off x="130965" y="3142993"/>
            <a:ext cx="4714908" cy="3536181"/>
          </a:xfrm>
          <a:prstGeom prst="rect">
            <a:avLst/>
          </a:prstGeom>
        </p:spPr>
      </p:pic>
      <p:pic>
        <p:nvPicPr>
          <p:cNvPr id="6" name="Рисунок 5" descr="Изображение 4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88723">
            <a:off x="4972745" y="3689567"/>
            <a:ext cx="3725127" cy="2793845"/>
          </a:xfrm>
          <a:prstGeom prst="rect">
            <a:avLst/>
          </a:prstGeom>
        </p:spPr>
      </p:pic>
      <p:pic>
        <p:nvPicPr>
          <p:cNvPr id="11" name="Рисунок 10" descr="Изображение 48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42471">
            <a:off x="4159679" y="218856"/>
            <a:ext cx="4572000" cy="3429000"/>
          </a:xfrm>
          <a:prstGeom prst="rect">
            <a:avLst/>
          </a:prstGeom>
        </p:spPr>
      </p:pic>
      <p:pic>
        <p:nvPicPr>
          <p:cNvPr id="12" name="Рисунок 11" descr="Изображение 46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319408">
            <a:off x="142844" y="428604"/>
            <a:ext cx="3714744" cy="27860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thumb_WCHH_60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IMG_20141003_1022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49054">
            <a:off x="4063964" y="142852"/>
            <a:ext cx="5080036" cy="2857520"/>
          </a:xfrm>
          <a:prstGeom prst="rect">
            <a:avLst/>
          </a:prstGeom>
        </p:spPr>
      </p:pic>
      <p:pic>
        <p:nvPicPr>
          <p:cNvPr id="8" name="Рисунок 7" descr="Изображение 02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349690">
            <a:off x="214282" y="214290"/>
            <a:ext cx="3786214" cy="2839662"/>
          </a:xfrm>
          <a:prstGeom prst="rect">
            <a:avLst/>
          </a:prstGeom>
        </p:spPr>
      </p:pic>
      <p:pic>
        <p:nvPicPr>
          <p:cNvPr id="10" name="Рисунок 9" descr="Изображение 13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1062437" flipV="1">
            <a:off x="4786314" y="3286124"/>
            <a:ext cx="4238622" cy="3178967"/>
          </a:xfrm>
          <a:prstGeom prst="rect">
            <a:avLst/>
          </a:prstGeom>
        </p:spPr>
      </p:pic>
      <p:pic>
        <p:nvPicPr>
          <p:cNvPr id="12" name="Рисунок 11" descr="Изображение 08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327626">
            <a:off x="130535" y="3197126"/>
            <a:ext cx="4643438" cy="34825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9568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 descr="Изображение 59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3571876"/>
            <a:ext cx="3738589" cy="2803942"/>
          </a:xfrm>
          <a:prstGeom prst="rect">
            <a:avLst/>
          </a:prstGeom>
        </p:spPr>
      </p:pic>
      <p:pic>
        <p:nvPicPr>
          <p:cNvPr id="5" name="Рисунок 4" descr="Изображение 59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285728"/>
            <a:ext cx="4143372" cy="3107529"/>
          </a:xfrm>
          <a:prstGeom prst="rect">
            <a:avLst/>
          </a:prstGeom>
        </p:spPr>
      </p:pic>
      <p:pic>
        <p:nvPicPr>
          <p:cNvPr id="7" name="Рисунок 6" descr="IMG_20161222_11281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39917">
            <a:off x="1130932" y="303938"/>
            <a:ext cx="2851200" cy="5068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anywalls.com-2209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Изображение 1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435523">
            <a:off x="428596" y="714356"/>
            <a:ext cx="3500462" cy="2625347"/>
          </a:xfrm>
          <a:prstGeom prst="rect">
            <a:avLst/>
          </a:prstGeom>
        </p:spPr>
      </p:pic>
      <p:pic>
        <p:nvPicPr>
          <p:cNvPr id="9" name="Рисунок 8" descr="Изображение 2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785722">
            <a:off x="4711865" y="406791"/>
            <a:ext cx="3929058" cy="2946794"/>
          </a:xfrm>
          <a:prstGeom prst="rect">
            <a:avLst/>
          </a:prstGeom>
        </p:spPr>
      </p:pic>
      <p:pic>
        <p:nvPicPr>
          <p:cNvPr id="10" name="Рисунок 9" descr="Изображение 16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374615">
            <a:off x="102380" y="3450473"/>
            <a:ext cx="4357718" cy="3268289"/>
          </a:xfrm>
          <a:prstGeom prst="rect">
            <a:avLst/>
          </a:prstGeom>
        </p:spPr>
      </p:pic>
      <p:pic>
        <p:nvPicPr>
          <p:cNvPr id="7" name="Рисунок 6" descr="Изображение 12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5609">
            <a:off x="4572000" y="3571876"/>
            <a:ext cx="4000528" cy="300039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71472" y="0"/>
            <a:ext cx="39774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Пальчиковые игры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5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preview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4"/>
            <a:ext cx="9144000" cy="6858048"/>
          </a:xfrm>
          <a:prstGeom prst="rect">
            <a:avLst/>
          </a:prstGeom>
        </p:spPr>
      </p:pic>
      <p:pic>
        <p:nvPicPr>
          <p:cNvPr id="3" name="Рисунок 2" descr="Изображение 1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635752">
            <a:off x="4357686" y="500042"/>
            <a:ext cx="4500562" cy="3375422"/>
          </a:xfrm>
          <a:prstGeom prst="rect">
            <a:avLst/>
          </a:prstGeom>
        </p:spPr>
      </p:pic>
      <p:pic>
        <p:nvPicPr>
          <p:cNvPr id="4" name="Рисунок 3" descr="Изображение 11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64859">
            <a:off x="188861" y="2762288"/>
            <a:ext cx="4357686" cy="32682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g_61_20091019_20446324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-1"/>
            <a:ext cx="9143999" cy="6858001"/>
          </a:xfrm>
          <a:prstGeom prst="rect">
            <a:avLst/>
          </a:prstGeom>
        </p:spPr>
      </p:pic>
      <p:pic>
        <p:nvPicPr>
          <p:cNvPr id="5" name="Рисунок 4" descr="NdEGjmcMzN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2820" y="3857628"/>
            <a:ext cx="4832748" cy="2714644"/>
          </a:xfrm>
          <a:prstGeom prst="rect">
            <a:avLst/>
          </a:prstGeom>
        </p:spPr>
      </p:pic>
      <p:pic>
        <p:nvPicPr>
          <p:cNvPr id="6" name="Рисунок 5" descr="kf7CAG7bK0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45444">
            <a:off x="163293" y="1888903"/>
            <a:ext cx="4999187" cy="2808136"/>
          </a:xfrm>
          <a:prstGeom prst="rect">
            <a:avLst/>
          </a:prstGeom>
        </p:spPr>
      </p:pic>
      <p:pic>
        <p:nvPicPr>
          <p:cNvPr id="7" name="Рисунок 6" descr="IfGuHy-lyd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455907">
            <a:off x="4083820" y="443649"/>
            <a:ext cx="4725903" cy="265462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0" y="0"/>
            <a:ext cx="435765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Олимпиады.</a:t>
            </a:r>
          </a:p>
          <a:p>
            <a:pPr algn="ctr"/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Интеллектуальные игры.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D:\ПИТЕР\марафон\2018-11-29 11-17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477" y="1000108"/>
            <a:ext cx="6096043" cy="45720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topoboi.com-2267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2" y="0"/>
            <a:ext cx="9144064" cy="6858000"/>
          </a:xfrm>
          <a:prstGeom prst="rect">
            <a:avLst/>
          </a:prstGeom>
        </p:spPr>
      </p:pic>
      <p:pic>
        <p:nvPicPr>
          <p:cNvPr id="9" name="Рисунок 8" descr="IMG_20141001_11593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6340">
            <a:off x="5376142" y="4336983"/>
            <a:ext cx="3665884" cy="2062060"/>
          </a:xfrm>
          <a:prstGeom prst="rect">
            <a:avLst/>
          </a:prstGeom>
        </p:spPr>
      </p:pic>
      <p:pic>
        <p:nvPicPr>
          <p:cNvPr id="12" name="Рисунок 11" descr="IMG_20141001_1200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421739">
            <a:off x="199114" y="920068"/>
            <a:ext cx="4046634" cy="2276232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71472" y="214290"/>
            <a:ext cx="37369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Подвижные игры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0179" name="Picture 3" descr="D:\ПИТЕР\марафон\2019-03-19 10-13-2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34" y="3321843"/>
            <a:ext cx="4357718" cy="3268289"/>
          </a:xfrm>
          <a:prstGeom prst="rect">
            <a:avLst/>
          </a:prstGeom>
          <a:noFill/>
        </p:spPr>
      </p:pic>
      <p:pic>
        <p:nvPicPr>
          <p:cNvPr id="50180" name="Picture 4" descr="D:\ПИТЕР\марафон\2018-09-20 10-24-4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72198" y="357166"/>
            <a:ext cx="2786082" cy="3716633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78836911_0_608e3_675f9281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Рисунок 2" descr="IMG_20141001_1157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3964" y="714356"/>
            <a:ext cx="5080036" cy="2857520"/>
          </a:xfrm>
          <a:prstGeom prst="rect">
            <a:avLst/>
          </a:prstGeom>
        </p:spPr>
      </p:pic>
      <p:pic>
        <p:nvPicPr>
          <p:cNvPr id="5" name="Рисунок 4" descr="Изображение 00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500438"/>
            <a:ext cx="4214842" cy="3161132"/>
          </a:xfrm>
          <a:prstGeom prst="rect">
            <a:avLst/>
          </a:prstGeom>
        </p:spPr>
      </p:pic>
      <p:pic>
        <p:nvPicPr>
          <p:cNvPr id="6" name="Рисунок 5" descr="Изображение 00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1285860"/>
            <a:ext cx="3571868" cy="26789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720" y="214290"/>
            <a:ext cx="44709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Игры-эксперименты</a:t>
            </a:r>
            <a:endParaRPr lang="ru-RU" sz="36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D:\ПИТЕР\марафон\2018-11-15 10-29-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785794"/>
            <a:ext cx="3381703" cy="4511192"/>
          </a:xfrm>
          <a:prstGeom prst="rect">
            <a:avLst/>
          </a:prstGeom>
          <a:noFill/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571744"/>
            <a:ext cx="4500594" cy="3375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1472" y="642918"/>
            <a:ext cx="70008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Изготовление поделок</a:t>
            </a:r>
            <a:endParaRPr lang="ru-RU" sz="4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02" name="Picture 2" descr="D:\ПИТЕР\марафон\2018-11-06 11-09-2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928802"/>
            <a:ext cx="5072099" cy="3804075"/>
          </a:xfrm>
          <a:prstGeom prst="rect">
            <a:avLst/>
          </a:prstGeom>
          <a:noFill/>
        </p:spPr>
      </p:pic>
      <p:pic>
        <p:nvPicPr>
          <p:cNvPr id="51203" name="Picture 3" descr="D:\ПИТЕР\марафон\2018-11-15 11-13-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714752"/>
            <a:ext cx="3833840" cy="28753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0"/>
            <a:ext cx="70008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Тематические занятия</a:t>
            </a:r>
            <a:endParaRPr lang="ru-RU" sz="48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4274" name="Picture 2" descr="D:\ПИТЕР\2021-04-08 11-34-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21104809">
            <a:off x="500679" y="919476"/>
            <a:ext cx="3162224" cy="4218406"/>
          </a:xfrm>
          <a:prstGeom prst="rect">
            <a:avLst/>
          </a:prstGeom>
          <a:noFill/>
        </p:spPr>
      </p:pic>
      <p:pic>
        <p:nvPicPr>
          <p:cNvPr id="54275" name="Picture 3" descr="D:\ПИТЕР\марафон\2019-05-07 11-06-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311798">
            <a:off x="5465592" y="773572"/>
            <a:ext cx="3070921" cy="4096610"/>
          </a:xfrm>
          <a:prstGeom prst="rect">
            <a:avLst/>
          </a:prstGeom>
          <a:noFill/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786190"/>
            <a:ext cx="3929090" cy="2946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1" name="Picture 3" descr="D:\ПИТЕР\2021-05-27 11-35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1000108"/>
            <a:ext cx="4143404" cy="3107553"/>
          </a:xfrm>
          <a:prstGeom prst="rect">
            <a:avLst/>
          </a:prstGeom>
          <a:noFill/>
        </p:spPr>
      </p:pic>
      <p:pic>
        <p:nvPicPr>
          <p:cNvPr id="53249" name="Picture 1" descr="D:\ПИТЕР\2021-05-20 11-03-0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000108"/>
            <a:ext cx="4072951" cy="3054713"/>
          </a:xfrm>
          <a:prstGeom prst="rect">
            <a:avLst/>
          </a:prstGeom>
          <a:noFill/>
        </p:spPr>
      </p:pic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95484" y="3571876"/>
            <a:ext cx="4153268" cy="3114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3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imgpreview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1747" name="Picture 3" descr="D:\ПИТЕР\марафон\2019-03-07 11-43-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1364370">
            <a:off x="1214592" y="409027"/>
            <a:ext cx="5836796" cy="4377597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643438" y="4786322"/>
            <a:ext cx="378136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54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556</TotalTime>
  <Words>66</Words>
  <Application>Microsoft Office PowerPoint</Application>
  <PresentationFormat>Экран (4:3)</PresentationFormat>
  <Paragraphs>28</Paragraphs>
  <Slides>32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Юля</dc:creator>
  <cp:lastModifiedBy>Юля</cp:lastModifiedBy>
  <cp:revision>88</cp:revision>
  <dcterms:created xsi:type="dcterms:W3CDTF">2016-12-28T11:52:36Z</dcterms:created>
  <dcterms:modified xsi:type="dcterms:W3CDTF">2021-05-30T17:05:28Z</dcterms:modified>
</cp:coreProperties>
</file>