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59" r:id="rId4"/>
    <p:sldId id="266" r:id="rId5"/>
    <p:sldId id="267" r:id="rId6"/>
    <p:sldId id="268" r:id="rId7"/>
    <p:sldId id="261" r:id="rId8"/>
    <p:sldId id="269" r:id="rId9"/>
    <p:sldId id="265" r:id="rId10"/>
    <p:sldId id="262" r:id="rId11"/>
    <p:sldId id="263" r:id="rId12"/>
    <p:sldId id="264" r:id="rId13"/>
    <p:sldId id="270" r:id="rId14"/>
    <p:sldId id="27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8E4EEE-3F9E-4119-8F03-0495D06A36C9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893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8BA430-8845-4CB3-A4AB-15884E2E765F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634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14663E-7797-402B-9623-8991BCF97920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905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3C8BAE-991E-419C-B647-7B8C910ABED6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348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3CCEB3-BDBE-4840-ABAB-0C026C590984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70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98268CA-2DDD-456A-A9F4-49E161F53F44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487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723880-4CA8-4C20-BCE6-EBD4A6113E4E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13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F87AF3-DE3D-408E-BFE5-21666915AE1B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606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A84AE9-3966-42B3-A325-06217149FFF3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62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7B311D-4592-4E8A-A615-7A4C186B3905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227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161F8B-FECF-483F-A9E9-D223013E406D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540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825AEA-D065-4D61-9B11-FCE44FE4AB28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07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9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327" y="371235"/>
            <a:ext cx="10972800" cy="1143000"/>
          </a:xfrm>
        </p:spPr>
        <p:txBody>
          <a:bodyPr/>
          <a:lstStyle/>
          <a:p>
            <a:r>
              <a:rPr lang="ru-RU" sz="3200" b="1" dirty="0"/>
              <a:t>Проект  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/>
              <a:t>«</a:t>
            </a:r>
            <a:r>
              <a:rPr lang="ru-RU" sz="3200" b="1" dirty="0" err="1"/>
              <a:t>Посткроссинг</a:t>
            </a:r>
            <a:r>
              <a:rPr lang="ru-RU" sz="3200" b="1" dirty="0"/>
              <a:t>» между детскими садами России»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437" y="2160807"/>
            <a:ext cx="6909152" cy="4697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435927" y="1185314"/>
            <a:ext cx="6040582" cy="993437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«Дружат дети всей России»</a:t>
            </a:r>
            <a:endParaRPr lang="ru-RU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99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1891" y="277091"/>
            <a:ext cx="10972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800" b="1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000" dirty="0" smtClean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/>
              <a:t>з</a:t>
            </a:r>
            <a:r>
              <a:rPr lang="ru-RU" sz="2400" dirty="0" smtClean="0"/>
              <a:t>накомство </a:t>
            </a:r>
            <a:r>
              <a:rPr lang="ru-RU" sz="2400" dirty="0"/>
              <a:t>детей старшего дошкольного возраста с родной страной Россией через участие в проекте «Дружат дети всей России»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ds03.infourok.ru/uploads/ex/03cc/00059593-b8fb1220/img38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DE8E7"/>
              </a:clrFrom>
              <a:clrTo>
                <a:srgbClr val="FDE8E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2"/>
          <a:stretch/>
        </p:blipFill>
        <p:spPr bwMode="auto">
          <a:xfrm>
            <a:off x="3643745" y="2634659"/>
            <a:ext cx="5347855" cy="38956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01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2638" y="269560"/>
            <a:ext cx="10945093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3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 rot="3442993">
            <a:off x="1301029" y="734939"/>
            <a:ext cx="429491" cy="90540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684995">
            <a:off x="3899456" y="1014513"/>
            <a:ext cx="429491" cy="778633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20474694">
            <a:off x="5192747" y="1282053"/>
            <a:ext cx="388939" cy="131052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9951707">
            <a:off x="6882781" y="867784"/>
            <a:ext cx="339562" cy="46901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18401641">
            <a:off x="8969373" y="485526"/>
            <a:ext cx="429491" cy="70658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76992" y="1612532"/>
            <a:ext cx="2026274" cy="2308324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/>
              <a:t>способствовать развитию познавательной активности детей старшего дошкольного </a:t>
            </a:r>
            <a:r>
              <a:rPr lang="ru-RU" dirty="0" smtClean="0"/>
              <a:t>возраста</a:t>
            </a:r>
            <a:endParaRPr lang="ru-RU" dirty="0"/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612007" y="1848402"/>
            <a:ext cx="2382982" cy="2308324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познакомить с понятиями «география», «карта»; познакомить с графическими обозначениями на карте: моря, реки, озера, города, области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86241" y="3074020"/>
            <a:ext cx="2747371" cy="64633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/>
              <a:t>познакомить с городами и народами </a:t>
            </a:r>
            <a:r>
              <a:rPr lang="ru-RU" dirty="0" smtClean="0"/>
              <a:t>России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925971" y="2936361"/>
            <a:ext cx="2781991" cy="1200329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воспитывать патриотические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чувства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любовь и гордость за свою Родину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659899" y="455519"/>
            <a:ext cx="1852009" cy="92333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dirty="0"/>
              <a:t>познакомить с прибором «компас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4340" name="Picture 4" descr="https://image.freepik.com/free-vector/group-of-kids-studying-and-learning-together_3446-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061"/>
            <a:ext cx="2612007" cy="2701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natworld.info/wp-content/uploads/2017/02/%D0%BA%D0%B0%D1%80%D1%82%D0%B0-%D0%BA%D1%80%D1%83%D0%BF%D0%BD%D0%B5%D0%B9%D1%88%D0%B8%D1%85-%D1%80%D0%B5%D0%BA-%D0%A0%D0%BE%D1%81%D1%81%D0%B8%D0%B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979" y="4230274"/>
            <a:ext cx="4393398" cy="23601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s://ds04.infourok.ru/uploads/ex/04ef/0014021e-e8e6b8a7/hello_html_m17ffa3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7513" y="4230274"/>
            <a:ext cx="2131144" cy="24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7311377" y="4297230"/>
            <a:ext cx="2120590" cy="981423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Cambria" panose="02040503050406030204" pitchFamily="18" charset="0"/>
              </a:rPr>
              <a:t>познакомить с понятием «солнечные часы</a:t>
            </a:r>
            <a:r>
              <a:rPr lang="ru-RU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Cambria" panose="02040503050406030204" pitchFamily="18" charset="0"/>
              </a:rPr>
              <a:t>»</a:t>
            </a:r>
            <a:endParaRPr lang="ru-RU" sz="1400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95103" y="1329146"/>
            <a:ext cx="2519160" cy="981423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познакомить с понятием «часовые пояса</a:t>
            </a:r>
            <a:r>
              <a:rPr lang="ru-RU" dirty="0" smtClean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»</a:t>
            </a:r>
            <a:endParaRPr lang="ru-RU" sz="1400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Стрелка вниз 23"/>
          <p:cNvSpPr/>
          <p:nvPr/>
        </p:nvSpPr>
        <p:spPr>
          <a:xfrm rot="19341754">
            <a:off x="9138200" y="2148915"/>
            <a:ext cx="429491" cy="70658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50" name="Picture 14" descr="https://cdn4.iconfinder.com/data/icons/time-date-management/512/world_time_zones-51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216" y="2055866"/>
            <a:ext cx="984676" cy="98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Стрелка вниз 25"/>
          <p:cNvSpPr/>
          <p:nvPr/>
        </p:nvSpPr>
        <p:spPr>
          <a:xfrm>
            <a:off x="8136730" y="3508968"/>
            <a:ext cx="429491" cy="70658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52" name="Picture 16" descr="https://im0-tub-ru.yandex.net/i?id=03fddd16736c6e776536519b035f21da-l&amp;n=13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33"/>
          <a:stretch/>
        </p:blipFill>
        <p:spPr bwMode="auto">
          <a:xfrm>
            <a:off x="7398616" y="5067012"/>
            <a:ext cx="1803365" cy="172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4" name="Picture 18" descr="https://openclipart.org/image/2400px/svg_to_png/138955/kompas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372" y="1222115"/>
            <a:ext cx="1472391" cy="147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923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70219" y="526472"/>
            <a:ext cx="5098472" cy="665018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Актуальность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39091" y="1385453"/>
            <a:ext cx="1051560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Посткроссинг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Lucida Fax" panose="02060602050505020204" pitchFamily="18" charset="0"/>
              </a:rPr>
              <a:t>–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набирает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все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большую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популярность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среди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взрослого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населения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России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А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как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же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дети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?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Могут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ли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они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стать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участниками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столь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интересного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проекта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? 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https://postal-joy.com/image/cache/data/00330--500x50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437" y="1385453"/>
            <a:ext cx="5851813" cy="585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64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11237" y="512618"/>
            <a:ext cx="3878626" cy="768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4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Cambria" panose="02040503050406030204" pitchFamily="18" charset="0"/>
              </a:rPr>
              <a:t>Гипотеза</a:t>
            </a:r>
            <a:endParaRPr lang="ru-RU" sz="3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3454" y="1399309"/>
            <a:ext cx="10889673" cy="856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Мы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предполагаем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что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посткроссинг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вызовет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у детей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большой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интерес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как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поиске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новых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друзей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так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изучении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свой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страны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1508" name="Picture 4" descr="https://mtlw.files.wordpress.com/2017/08/postcrossing___xl-e15020324718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4" y="2355463"/>
            <a:ext cx="8600499" cy="403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97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9709" y="775854"/>
            <a:ext cx="10557164" cy="2430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Cambria" panose="02040503050406030204" pitchFamily="18" charset="0"/>
              </a:rPr>
              <a:t>Проблема</a:t>
            </a:r>
            <a:r>
              <a:rPr lang="ru-RU" sz="2800" b="1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800" b="1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Lucida Fax" panose="02060602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А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как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же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мы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объясним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детям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других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городах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что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хотим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познакомиться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?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Писать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мы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ещё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не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умеем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конечно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мы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могли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бы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попросить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взрослых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!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Но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мы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решили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записать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видеописьмо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котором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расскажем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о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Cambria" panose="02040503050406030204" pitchFamily="18" charset="0"/>
              </a:rPr>
              <a:t>себе</a:t>
            </a: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ru-RU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530" name="Picture 2" descr="https://crosssellguide.com/wp-content/uploads/2015/07/obzor-servisov-rassilky-part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211" y="2758913"/>
            <a:ext cx="4887480" cy="366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19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pp.userapi.com/c847021/v847021673/14e84d/vsMcqhmoCK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7756">
            <a:off x="4556628" y="892373"/>
            <a:ext cx="2818431" cy="282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pp.userapi.com/c844617/v844617673/156db9/Vl7o5zvEgf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921" y="3504432"/>
            <a:ext cx="3132583" cy="290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915" y="216633"/>
            <a:ext cx="7806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b="1" dirty="0" smtClean="0"/>
              <a:t>Знакомство </a:t>
            </a:r>
            <a:r>
              <a:rPr lang="ru-RU" sz="3200" b="1" dirty="0" smtClean="0"/>
              <a:t>с</a:t>
            </a:r>
            <a:r>
              <a:rPr lang="ru-RU" sz="3200" b="1" dirty="0"/>
              <a:t> </a:t>
            </a:r>
            <a:r>
              <a:rPr lang="ru-RU" sz="3200" b="1" dirty="0" smtClean="0"/>
              <a:t>картой и </a:t>
            </a:r>
            <a:r>
              <a:rPr lang="ru-RU" sz="3200" b="1" dirty="0" smtClean="0"/>
              <a:t>рельефом России</a:t>
            </a:r>
            <a:endParaRPr lang="ru-RU" sz="3200" b="1" dirty="0"/>
          </a:p>
        </p:txBody>
      </p:sp>
      <p:pic>
        <p:nvPicPr>
          <p:cNvPr id="1026" name="Picture 2" descr="https://pp.userapi.com/c852124/v852124642/60dc3/KHHr92eB4n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800" y="3591866"/>
            <a:ext cx="3402064" cy="272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pp.userapi.com/c851220/v851220642/60146/7XfJQypQJdM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98"/>
          <a:stretch/>
        </p:blipFill>
        <p:spPr bwMode="auto">
          <a:xfrm rot="357464">
            <a:off x="7908725" y="981486"/>
            <a:ext cx="3591793" cy="2342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7832" y="926169"/>
            <a:ext cx="4259695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видел реки без воды.</a:t>
            </a:r>
            <a:endParaRPr lang="ru-RU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видел степи без травы.</a:t>
            </a:r>
            <a:endParaRPr lang="ru-RU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видел горы без камней,</a:t>
            </a:r>
            <a:endParaRPr lang="ru-RU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видел город без людей,</a:t>
            </a:r>
            <a:endParaRPr lang="ru-RU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Мне это всё,</a:t>
            </a:r>
            <a:endParaRPr lang="ru-RU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Хоть я и мал,</a:t>
            </a:r>
            <a:endParaRPr lang="ru-RU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карте воспитатель показал!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6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5962" y="222394"/>
            <a:ext cx="8973341" cy="663971"/>
          </a:xfrm>
        </p:spPr>
        <p:txBody>
          <a:bodyPr/>
          <a:lstStyle/>
          <a:p>
            <a:r>
              <a:rPr lang="ru-RU" sz="3200" b="1" dirty="0"/>
              <a:t>Рельеф- горы, равнины, реки, озера, моря</a:t>
            </a:r>
          </a:p>
        </p:txBody>
      </p:sp>
      <p:pic>
        <p:nvPicPr>
          <p:cNvPr id="2050" name="Picture 2" descr="https://i.pinimg.com/originals/93/4d/e2/934de20e47b7f259e5de86e09bb73dd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014" y="886364"/>
            <a:ext cx="6454557" cy="4198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p.userapi.com/c844617/v844617805/1529d6/tP747zLmPYw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753"/>
          <a:stretch/>
        </p:blipFill>
        <p:spPr bwMode="auto">
          <a:xfrm>
            <a:off x="2012361" y="4004655"/>
            <a:ext cx="3229234" cy="225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pp.userapi.com/c844418/v844418352/14fe0f/fCpwIouVel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8136" b="23909"/>
          <a:stretch/>
        </p:blipFill>
        <p:spPr bwMode="auto">
          <a:xfrm>
            <a:off x="652725" y="828117"/>
            <a:ext cx="3184983" cy="252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5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01" y="124690"/>
            <a:ext cx="11729457" cy="659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10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s://pp.userapi.com/c848616/v848616673/d9f85/yG-odKjIPr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69" y="2741519"/>
            <a:ext cx="3896278" cy="3936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https://pp.userapi.com/c846121/v846121673/14c490/H8jNrX_2R_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094" y="3203184"/>
            <a:ext cx="3207637" cy="3334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https://pp.userapi.com/c849232/v849232673/d976d/ecNDK_JFS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531" y="3460641"/>
            <a:ext cx="2857397" cy="307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clrChange>
              <a:clrFrom>
                <a:srgbClr val="D6C59A"/>
              </a:clrFrom>
              <a:clrTo>
                <a:srgbClr val="D6C59A">
                  <a:alpha val="0"/>
                </a:srgbClr>
              </a:clrTo>
            </a:clrChange>
          </a:blip>
          <a:stretch>
            <a:fillRect/>
          </a:stretch>
        </p:blipFill>
        <p:spPr>
          <a:xfrm rot="19786100">
            <a:off x="768140" y="668914"/>
            <a:ext cx="1653941" cy="17770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394" name="Picture 10" descr="https://pp.userapi.com/c850032/v850032673/d5f10/LtIZmlvoem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7405" y="778305"/>
            <a:ext cx="2531708" cy="23550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0331" y="864952"/>
            <a:ext cx="49877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666666"/>
                </a:solidFill>
                <a:latin typeface="+mj-lt"/>
              </a:rPr>
              <a:t>Компас – прибор, который помогает определить стороны света</a:t>
            </a:r>
            <a:endParaRPr lang="ru-RU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7757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pp.userapi.com/c851228/v851228642/62b7c/AkvK2iMwX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20" y="655695"/>
            <a:ext cx="4610389" cy="6079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pp.userapi.com/c845323/v845323673/155d1a/X-zqncbneO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7636" y="2975036"/>
            <a:ext cx="3160811" cy="34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s://pp.userapi.com/c846221/v846221673/14dc45/OnmyUHdrF5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769" y="918932"/>
            <a:ext cx="3557443" cy="335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01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pp.userapi.com/c845221/v845221673/145369/LA2yfORWlz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969" y="342337"/>
            <a:ext cx="4057795" cy="2707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8436" name="Picture 4" descr="https://pp.userapi.com/c847217/v847217673/14492a/T5t9LX3Tc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1" y="305365"/>
            <a:ext cx="834026" cy="111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s://sun1-15.userapi.com/c830401/v830401673/1d4142/FqHnAPAsBU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720" y="3182585"/>
            <a:ext cx="3248098" cy="367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https://pp.userapi.com/c850328/v850328673/8d06a/CRyX--KieS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557" y="3754583"/>
            <a:ext cx="2956561" cy="299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https://pp.userapi.com/c846020/v846020673/14942b/1j-9clbNOm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6" y="3259899"/>
            <a:ext cx="2712317" cy="348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sun1-3.userapi.com/c830401/v830401673/1d4139/VnmEFT8Gk2I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7" y="110836"/>
            <a:ext cx="2308118" cy="307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pp.userapi.com/c849424/v849424673/dbf5d/0ZRdwQRtBK8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" b="6193"/>
          <a:stretch/>
        </p:blipFill>
        <p:spPr bwMode="auto">
          <a:xfrm>
            <a:off x="8474296" y="59139"/>
            <a:ext cx="2915463" cy="362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22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Знакомство с часовыми поясами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59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Видео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42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240</Words>
  <Application>Microsoft Office PowerPoint</Application>
  <PresentationFormat>Широкоэкранный</PresentationFormat>
  <Paragraphs>38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</vt:lpstr>
      <vt:lpstr>Lucida Fax</vt:lpstr>
      <vt:lpstr>Times New Roman</vt:lpstr>
      <vt:lpstr>Оформление по умолчанию</vt:lpstr>
      <vt:lpstr>Проект   «Посткроссинг» между детскими садами России»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Рельеф- горы, равнины, реки, озера, моря</vt:lpstr>
      <vt:lpstr>Презентация PowerPoint</vt:lpstr>
      <vt:lpstr>Презентация PowerPoint</vt:lpstr>
      <vt:lpstr>Презентация PowerPoint</vt:lpstr>
      <vt:lpstr>Презентация PowerPoint</vt:lpstr>
      <vt:lpstr>Знакомство с часовыми поясами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  «Посткроссинг» между детскими садами России» </dc:title>
  <dc:creator>Loban</dc:creator>
  <cp:lastModifiedBy>Loban</cp:lastModifiedBy>
  <cp:revision>29</cp:revision>
  <dcterms:created xsi:type="dcterms:W3CDTF">2018-12-10T13:32:18Z</dcterms:created>
  <dcterms:modified xsi:type="dcterms:W3CDTF">2018-12-13T11:28:24Z</dcterms:modified>
</cp:coreProperties>
</file>