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6" r:id="rId2"/>
    <p:sldId id="259" r:id="rId3"/>
    <p:sldId id="260" r:id="rId4"/>
    <p:sldId id="256" r:id="rId5"/>
    <p:sldId id="265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751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94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9648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188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355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3918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16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3259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202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969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9270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1786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8252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9854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271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1841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4400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AE076E-ECE5-4569-B1F7-C80BA6F06E8B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CFD47C8-ECE6-428F-839B-89D297E3A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921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0691" y="1953491"/>
            <a:ext cx="813261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№36 «Яблонька»</a:t>
            </a:r>
          </a:p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Мурзагашиева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Юлия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Хазгереевна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старшей группы 5-6 лет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Сургут, 2021</a:t>
            </a:r>
          </a:p>
        </p:txBody>
      </p:sp>
    </p:spTree>
    <p:extLst>
      <p:ext uri="{BB962C8B-B14F-4D97-AF65-F5344CB8AC3E}">
        <p14:creationId xmlns:p14="http://schemas.microsoft.com/office/powerpoint/2010/main" val="3160220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8691" y="2133600"/>
            <a:ext cx="92409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проект для детей старшего дошкольного возраста «Я помню! Я горжусь!»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75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9300" y="1019592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и расширить у детей представления 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Отечественной войне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победе советских людей над фашизмом.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Сообщить элементарные сведения о Великой Отечественной Войне.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Расширить знания о защитниках отечества (солдатах).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Воспитывать гордость и уважение к ветеранам ВОВ.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Формировать чувство гордости за Родину, за наш народ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8686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1" y="581890"/>
            <a:ext cx="1094509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проблемы: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Война, унесшая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20 млн. жизней,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превратила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и посёлки в руины, вывела из строя заводы и фабрики. Много горя и страха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она принесла.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Но, несмотря на голод, холод и разруху наш народ победил. Он победил страшного врага, который поработил много государств и заставил их жить в страхе – он победил фашизм.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победы – это великий праздник в нашей стране. В этот день чтят память тех, кто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погиб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кланяются всем тем, кто остался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Победы - лучший день, чтобы рассказать детям не только о войне и победе, но и семейную историю войны, судьбу дедушки-воина или бабушки, которая была в немецком лагере и почтить их память. В преддверии празднования Дня Победы с детьми провели блиц опрос по выявлению знаний и представлений о ВОВ, который показал что, дети имеют очень скудные знания о героях Великой Отечественной Войны. Не имеют представлений о причинах возникновения праздника. Таким образом, было принято решение разработать и реализовать проект «День Победы». Кстати, те семьи, которые не смогли сразу вспомнить имена родственников-воинов, были очень обеспокоены этим, и начали поиск знакомых и дальних родственников, которые смогли бы им помочь. Мы видели растерянность этих людей и искренне сочувствовали семье. Ведь пройдет еще немного времени и будет уже поздно.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старшем дошкольном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 преобладает наглядно-образное мышление, вот почему вся работа была построена в этом направлении. Как известно, впечатления помогают лучше сформировать знания, увиденный и услышанный материал лучше усваивается.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направлен на патриотическое воспитание детей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старшего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возраста. В процессе реализации проекта у дошкольников формируются чувства привязанности, верности, чувства собственного достоинства, гордости за свою Родину.</a:t>
            </a:r>
          </a:p>
        </p:txBody>
      </p:sp>
    </p:spTree>
    <p:extLst>
      <p:ext uri="{BB962C8B-B14F-4D97-AF65-F5344CB8AC3E}">
        <p14:creationId xmlns:p14="http://schemas.microsoft.com/office/powerpoint/2010/main" val="4048797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4389" y="889845"/>
            <a:ext cx="951547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Подготовительный этап:</a:t>
            </a:r>
          </a:p>
          <a:p>
            <a:r>
              <a:rPr lang="ru-RU" dirty="0" smtClean="0"/>
              <a:t>Формы и методы работы</a:t>
            </a:r>
            <a:endParaRPr lang="ru-RU" dirty="0"/>
          </a:p>
          <a:p>
            <a:r>
              <a:rPr lang="ru-RU" dirty="0"/>
              <a:t>- Проведение бесед с детьми о Великой Отечественной войне.</a:t>
            </a:r>
          </a:p>
          <a:p>
            <a:endParaRPr lang="ru-RU" dirty="0"/>
          </a:p>
          <a:p>
            <a:r>
              <a:rPr lang="ru-RU" dirty="0"/>
              <a:t>- Оформление стенгазеты «С праздником ветераны! ».</a:t>
            </a:r>
          </a:p>
          <a:p>
            <a:endParaRPr lang="ru-RU" dirty="0"/>
          </a:p>
          <a:p>
            <a:r>
              <a:rPr lang="ru-RU" dirty="0"/>
              <a:t>- Изготовление поделок на военные темы.</a:t>
            </a:r>
          </a:p>
          <a:p>
            <a:endParaRPr lang="ru-RU" dirty="0"/>
          </a:p>
          <a:p>
            <a:r>
              <a:rPr lang="ru-RU" dirty="0"/>
              <a:t>- Организация совместной с родителями выставки детского рисунка «Нам не нужна война».</a:t>
            </a:r>
          </a:p>
          <a:p>
            <a:endParaRPr lang="ru-RU" dirty="0"/>
          </a:p>
          <a:p>
            <a:r>
              <a:rPr lang="ru-RU" dirty="0"/>
              <a:t>- Слушание песен военно-патриотической тематики, заучивание стихов о войне, о Победе.</a:t>
            </a:r>
          </a:p>
          <a:p>
            <a:endParaRPr lang="ru-RU" dirty="0"/>
          </a:p>
          <a:p>
            <a:r>
              <a:rPr lang="ru-RU" dirty="0"/>
              <a:t>-Посещение памятника погибшим воинам.</a:t>
            </a:r>
          </a:p>
          <a:p>
            <a:endParaRPr lang="ru-RU" dirty="0"/>
          </a:p>
          <a:p>
            <a:r>
              <a:rPr lang="ru-RU" dirty="0"/>
              <a:t>-Заучивание и обсуждение пословиц по теме «Родина».</a:t>
            </a:r>
          </a:p>
        </p:txBody>
      </p:sp>
    </p:spTree>
    <p:extLst>
      <p:ext uri="{BB962C8B-B14F-4D97-AF65-F5344CB8AC3E}">
        <p14:creationId xmlns:p14="http://schemas.microsoft.com/office/powerpoint/2010/main" val="1595279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8650" y="671513"/>
            <a:ext cx="1021556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 smtClean="0"/>
              <a:t>          Основной </a:t>
            </a:r>
            <a:r>
              <a:rPr lang="ru-RU" dirty="0"/>
              <a:t>этап:</a:t>
            </a:r>
          </a:p>
          <a:p>
            <a:r>
              <a:rPr lang="ru-RU" smtClean="0"/>
              <a:t>1</a:t>
            </a:r>
            <a:r>
              <a:rPr lang="ru-RU" dirty="0"/>
              <a:t>. Беседа на тему: «Этот день мы приближали, как могли… »</a:t>
            </a:r>
          </a:p>
          <a:p>
            <a:r>
              <a:rPr lang="ru-RU" dirty="0" smtClean="0"/>
              <a:t>2</a:t>
            </a:r>
            <a:r>
              <a:rPr lang="ru-RU" dirty="0"/>
              <a:t>. Проведение совместной деятельности «художественное творчество», «Письмо неизвестному солдату в 1941 г».</a:t>
            </a:r>
          </a:p>
          <a:p>
            <a:r>
              <a:rPr lang="ru-RU" dirty="0" smtClean="0"/>
              <a:t>3</a:t>
            </a:r>
            <a:r>
              <a:rPr lang="ru-RU" dirty="0"/>
              <a:t>. Выставка художественной литературы о ВОВ.</a:t>
            </a:r>
          </a:p>
          <a:p>
            <a:r>
              <a:rPr lang="ru-RU" dirty="0" smtClean="0"/>
              <a:t>Знакомство </a:t>
            </a:r>
            <a:r>
              <a:rPr lang="ru-RU" dirty="0"/>
              <a:t>с художественной литературой (Е. </a:t>
            </a:r>
            <a:r>
              <a:rPr lang="ru-RU" dirty="0" err="1"/>
              <a:t>Благина</a:t>
            </a:r>
            <a:r>
              <a:rPr lang="ru-RU" dirty="0"/>
              <a:t> «Шинель»; чтение глав из книги С. </a:t>
            </a:r>
            <a:r>
              <a:rPr lang="ru-RU" dirty="0" err="1"/>
              <a:t>Баруздина</a:t>
            </a:r>
            <a:r>
              <a:rPr lang="ru-RU" dirty="0"/>
              <a:t> «Шел по улице солдат»; Н. </a:t>
            </a:r>
            <a:r>
              <a:rPr lang="ru-RU" dirty="0" err="1"/>
              <a:t>Дилакторская</a:t>
            </a:r>
            <a:r>
              <a:rPr lang="ru-RU" dirty="0"/>
              <a:t> «Почему маму прозвали Гришкой»; А. Митяев «Землянка»; «Мешок овсянки»; «Почему армия родная? » Л. Кассиль из книги «Твои защитники») .</a:t>
            </a:r>
          </a:p>
          <a:p>
            <a:r>
              <a:rPr lang="ru-RU" dirty="0" smtClean="0"/>
              <a:t>. </a:t>
            </a:r>
            <a:r>
              <a:rPr lang="ru-RU" dirty="0"/>
              <a:t>Экскурсия к памятнику победителям в ВОВ, возложение цветов.</a:t>
            </a:r>
          </a:p>
          <a:p>
            <a:r>
              <a:rPr lang="ru-RU" dirty="0" smtClean="0"/>
              <a:t>5</a:t>
            </a:r>
            <a:r>
              <a:rPr lang="ru-RU" dirty="0"/>
              <a:t>. Беседа «Они сражались за родину».</a:t>
            </a:r>
          </a:p>
          <a:p>
            <a:r>
              <a:rPr lang="ru-RU" dirty="0" smtClean="0"/>
              <a:t>6</a:t>
            </a:r>
            <a:r>
              <a:rPr lang="ru-RU" dirty="0"/>
              <a:t>. Прослушивание музыкальных произведений: «Священная война», «День Победы».</a:t>
            </a:r>
          </a:p>
          <a:p>
            <a:r>
              <a:rPr lang="ru-RU" dirty="0" smtClean="0"/>
              <a:t>7</a:t>
            </a:r>
            <a:r>
              <a:rPr lang="ru-RU" dirty="0"/>
              <a:t>. Приготовить цветы, галстучные флаги, воздушные шары; игрушечный утенок; посылочный ящик, вязаные шарф, варежки, носки, мыло, коробочка с надписью: "Табак", письмо - два комплекта; деревянные ложки, игрушечные патроны, солдатская сумка.</a:t>
            </a:r>
          </a:p>
          <a:p>
            <a:r>
              <a:rPr lang="ru-RU" dirty="0" smtClean="0"/>
              <a:t>8</a:t>
            </a:r>
            <a:r>
              <a:rPr lang="ru-RU" dirty="0"/>
              <a:t>. Организация игр, заучивание стихов, пословиц и поговорок о Родине.</a:t>
            </a:r>
          </a:p>
          <a:p>
            <a:r>
              <a:rPr lang="ru-RU" dirty="0" smtClean="0"/>
              <a:t>           Заключительный </a:t>
            </a:r>
            <a:r>
              <a:rPr lang="ru-RU" dirty="0"/>
              <a:t>этап:</a:t>
            </a:r>
          </a:p>
          <a:p>
            <a:r>
              <a:rPr lang="ru-RU" dirty="0" smtClean="0"/>
              <a:t>Блиц </a:t>
            </a:r>
            <a:r>
              <a:rPr lang="ru-RU" dirty="0"/>
              <a:t>– опрос «Что нового вы узнали о Дне Победы.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71065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70</TotalTime>
  <Words>694</Words>
  <Application>Microsoft Office PowerPoint</Application>
  <PresentationFormat>Широкоэкранный</PresentationFormat>
  <Paragraphs>59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20</cp:revision>
  <dcterms:created xsi:type="dcterms:W3CDTF">2021-12-02T13:21:20Z</dcterms:created>
  <dcterms:modified xsi:type="dcterms:W3CDTF">2021-12-20T14:54:18Z</dcterms:modified>
</cp:coreProperties>
</file>