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0" r:id="rId3"/>
    <p:sldId id="261" r:id="rId4"/>
    <p:sldId id="262" r:id="rId5"/>
    <p:sldId id="293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3" r:id="rId21"/>
    <p:sldId id="281" r:id="rId22"/>
    <p:sldId id="282" r:id="rId23"/>
    <p:sldId id="284" r:id="rId24"/>
    <p:sldId id="289" r:id="rId25"/>
    <p:sldId id="290" r:id="rId26"/>
    <p:sldId id="291" r:id="rId27"/>
    <p:sldId id="292" r:id="rId28"/>
    <p:sldId id="28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90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2448-6C76-46B7-A9CC-17FFFDB9BF2B}" type="datetimeFigureOut">
              <a:rPr lang="ru-RU" smtClean="0"/>
              <a:pPr/>
              <a:t>27.05.2017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85CC-88FF-4B91-9F69-969CEB4F92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07157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Развитие сенсорных способностей посредством дидактических игр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(детей раннего и младшего дошкольного возраста)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2338_0034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179512" y="2132856"/>
            <a:ext cx="5040561" cy="3458134"/>
          </a:xfrm>
        </p:spPr>
      </p:pic>
      <p:sp>
        <p:nvSpPr>
          <p:cNvPr id="3" name="Прямоугольник 2"/>
          <p:cNvSpPr/>
          <p:nvPr/>
        </p:nvSpPr>
        <p:spPr>
          <a:xfrm>
            <a:off x="4427984" y="4005064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воспитатель МБДОУ  Детский сад №15 «Светлячок» Пономарева Анна Александровна</a:t>
            </a:r>
            <a:endParaRPr lang="ru-RU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8" y="4000504"/>
            <a:ext cx="2971792" cy="250033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6" name="Содержимое 5" descr="jigsaw-puzzle-block-modified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5786446" y="571480"/>
            <a:ext cx="2857520" cy="257176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8596" y="428604"/>
            <a:ext cx="4972056" cy="6143668"/>
          </a:xfrm>
        </p:spPr>
        <p:txBody>
          <a:bodyPr>
            <a:normAutofit/>
          </a:bodyPr>
          <a:lstStyle/>
          <a:p>
            <a:pPr algn="just"/>
            <a:r>
              <a:rPr lang="ru-RU" sz="18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18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осуществление неразрывной связи сенсорного развития с разнообразной деятельностью детей посредствам дидактических игр.</a:t>
            </a:r>
          </a:p>
          <a:p>
            <a:r>
              <a:rPr lang="ru-RU" sz="18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en-US" sz="18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Продолжать работу по обогащению непосредственного чувственного опыта детей в разных видах деятельности. Помогать им обследовать предметы, выделяя их цвет, величину, форму.</a:t>
            </a:r>
          </a:p>
          <a:p>
            <a:pPr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Побуждать включать движения рук по предмету в процессе знакомства с ними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обводить руками части предмета, гладить их и т.д.</a:t>
            </a:r>
          </a:p>
          <a:p>
            <a:pPr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Упражнять в установлении сходства и различия между предметами, имеющими одинаковое название (одинаковые лопатки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большой красный мяч – маленький синий мяч).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4.Учить детей называть свойства предмета.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1331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715008" y="3786190"/>
            <a:ext cx="2928958" cy="2714644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215106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/>
              <a:t>	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14290"/>
            <a:ext cx="84296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Главной составляющей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полноценного развития детей в раннем возрасте является сенсорное развитие.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Занятия по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сенсорике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направленные на формирование полноценного восприятия окружающей действительности, служат основой познания мира, первой ступенью  которого является чувственный опыт.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Успешность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умственного, физического, эстетического воспитания в значительной степени зависит от уровня сенсорного развития детей, т.е. от того насколько совершенно ребенок слышит, видит, осязает окружающее.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Значение сенсорного воспитания состоит в том, что оно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является основой для интеллектуального развития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упорядочивает хаотичные представления ребенка, полученные при взаимодействии с внешним миром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развивает наблюдательность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готовит к реальной жизни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позитивно влияет на эстетическое чувство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является основой для развития  воображения, развивает внимание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обеспечивает усвоение сенсорных эталонов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влияет на расширение словарного запаса ребенка</a:t>
            </a:r>
          </a:p>
          <a:p>
            <a:pPr algn="just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влияет на развитие зрительной, слуховой, моторной, образной и  др. видов памяти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40510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Дидактические игры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включают в себя сенсорное восприятие ребенка, с одной стороны они учитывают возрастные, нравственные мотивы деятельности играющее, с другой- принцип добровольности, право самостоятельного выбора, самовыражение.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повседневной жизни ребенок сталкивается с многообразием форм красок- это и любимые игрушки и окружающие предметы. Видит он и произведения искусства- картины, скульптуры, слышит музыку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но если усвоение этих знаний происходит стихийно, без руководства взрослых, оно часто оказывается поверхностным. Здесь и приходит на помощь сенсорное воспитание- последовательное, планомерное ознакомление детей с сенсорной культурой человечества.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каждом возрасте перед сенсорным воспитанием стоят свои задачи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*В раннем детстве накапливаются представления о цвете, форме, величине. Это значит, что ребенка надо знакомить со всеми разновидностями свойств – всеми цветами спектра, с геометрическими формами – круг, овал, квадрат, прямоугольник, треугольник, шар, куб, кирпич. Развивать познавательные умения и речевые – определять цвет, размер, форму предметов путем зрительного, осязательного и двигательного обследования, сравнения. Понимать и использовать в речи слова – названия величин и форм.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*В среднем дошкольном возрасте у детей формируются сенсорные этапы – устойчивые, закрепленные в речи представления о цвете, геометрических фигурах, отношениях по величине между несколькими предметами.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Одновременно с формированием эталонов необходимо учить детей способам обследования предметов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их группировке по цвету, форме вокруг образцов-эталонов, выполнению все более сложных действий.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428604"/>
            <a:ext cx="8286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качестве особой задачи выступает необходимость развивать у детей аналитическое восприятие – умение разбираться в сочетании цветов, расчленять форму предметов, выделять отдельные величины.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*В старшем дошкольном возрасте, при усвоении грамоты большую роль играет фонематический слух – точнее различение речевых звуков – различение восприятия начертания букв.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Низкий уровень сенсорного развития сильно снижает возможность успешного обучения ребенка в школе.</a:t>
            </a:r>
          </a:p>
          <a:p>
            <a:pPr algn="just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Существует пять сенсорных систем , с помощь которых человек познает мир – </a:t>
            </a:r>
          </a:p>
          <a:p>
            <a:pPr algn="just"/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Осязание (тактильное восприятие)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Зрительное восприятие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Восприятие формы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Восприятие величины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Слуховое восприятие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Игры для развития осязания (тактильного восприятия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 осязанию относят тактильную (поверхностную) чувствительность (ощущение прикосновения, давления, боли, тепла, холода и др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.).</a:t>
            </a: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Для развития тактильного восприятия ребенка играйте с разнообразными природными материалами и предметами, отличающимися структурой поверхности. Давайте малышу разные игрушки: пластмассовые, резиновые, деревянные, мягкие, пушистые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800" dirty="0"/>
          </a:p>
        </p:txBody>
      </p:sp>
      <p:pic>
        <p:nvPicPr>
          <p:cNvPr id="5" name="Содержимое 4" descr="sen04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4857752" y="2143116"/>
            <a:ext cx="3500462" cy="3429024"/>
          </a:xfr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000108"/>
            <a:ext cx="2185974" cy="1368412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Содержимое 4" descr="sen0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1071538" y="3929066"/>
            <a:ext cx="3000396" cy="2186797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714356"/>
            <a:ext cx="4038600" cy="5411807"/>
          </a:xfrm>
        </p:spPr>
        <p:txBody>
          <a:bodyPr>
            <a:noAutofit/>
          </a:bodyPr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Вы можете сами сделать интересный тактильный альбом из лоскутов ткани разной текстуры: мешковины, шерсти, шелка, меха. Туда же можно добавить лист полиэтилена, оберточную бумагу от цветов, сетки от комаров, бархатную, гофрированную и наждачную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бумагу, фольгу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 многое другое. 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Играйте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 шишками, колючими каштанами, ребристыми грецкими орехами и гладкими желудями. Полезно также играть с различными крупами: опускать ручки в коробку и искать спрятанную маленькую игрушку. </a:t>
            </a:r>
          </a:p>
        </p:txBody>
      </p:sp>
      <p:pic>
        <p:nvPicPr>
          <p:cNvPr id="7" name="Рисунок 6" descr="ebecada2abcff7790a970f32629f256e.jpg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357166"/>
            <a:ext cx="3867906" cy="3143271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Зрительное восприятие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142984"/>
            <a:ext cx="8358246" cy="535785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зрительного восприятия:</a:t>
            </a:r>
          </a:p>
          <a:p>
            <a:pPr algn="just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Цвет</a:t>
            </a:r>
          </a:p>
          <a:p>
            <a:pPr algn="just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Форма</a:t>
            </a:r>
          </a:p>
          <a:p>
            <a:pPr algn="just"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Величина</a:t>
            </a:r>
          </a:p>
          <a:p>
            <a:pPr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восприятия цвета конкретизируется в следующих задачах:</a:t>
            </a:r>
            <a:endParaRPr lang="ru-RU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1.развивать умение различать цвета, ориентируясь на их однородность или неоднородность при наложении; обозначать результат словами «такой», «не такой»; действовать по подражанию;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2.познакомить детей с названиями основных цветов (красный, синий, желтый, зеленый);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3.развивать умение осуществлять выбор цвета по образцу и проверять его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примериванием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ориентироваться на цвет как на значимый признак, производить выбор цвета по слову.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/>
              <a:t>	</a:t>
            </a:r>
            <a:endParaRPr lang="ru-RU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643866" cy="128588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Игры, способствующие развитию цветового восприятия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857364"/>
            <a:ext cx="6400800" cy="37814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P108084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000100" y="1714488"/>
            <a:ext cx="7215238" cy="4584879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488"/>
            <a:ext cx="8186766" cy="34290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4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596" y="1714488"/>
            <a:ext cx="8212777" cy="3441604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P1080858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2071670" y="500062"/>
            <a:ext cx="4786345" cy="5786457"/>
          </a:xfr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P108085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643866" cy="85725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Восприятие формы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285860"/>
            <a:ext cx="8429684" cy="5072098"/>
          </a:xfrm>
        </p:spPr>
        <p:txBody>
          <a:bodyPr>
            <a:normAutofit/>
          </a:bodyPr>
          <a:lstStyle/>
          <a:p>
            <a:pPr algn="l"/>
            <a:r>
              <a:rPr lang="ru-RU" sz="1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Конкретизируется в следующих задачах: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развивать </a:t>
            </a: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практически различать форму – перераспределять пальцы на предмете в зависимости от формы, чтобы удержать предмет в руках;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умение соотносить форму предметов с помощью проб, соотносить плоскостную и объемную формы в практическом действии с предметами;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сделать форму предмета значимой для ребенка, учить опираться на нее в деятельности;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умение видеть форму в предмете, соотносить форму прорези и вкладки, составлять целое из разных геометрических форм, подбирая нужные с помощью проб и примеривания, осуществлять выбор по образцу, проверять его с помощью наложения, вычленять контур предмета;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закреплять знание названий форм, осуществлять выбор формы по ее названию.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4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975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4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5286412" cy="594044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5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857356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5429288" cy="60833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5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5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53578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P108085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643250"/>
            <a:ext cx="9144000" cy="55715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12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786742" cy="85725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Восприятие величины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071546"/>
            <a:ext cx="8215370" cy="5357850"/>
          </a:xfrm>
        </p:spPr>
        <p:txBody>
          <a:bodyPr>
            <a:normAutofit/>
          </a:bodyPr>
          <a:lstStyle/>
          <a:p>
            <a:pPr algn="just"/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Конкретизируется в следующих задачах: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развивать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ориентироваться на величину предметов, соотносить действия рук с величиной предметов, соотносить по величине плоскостные и объемные фигуры, пробуя варианты и фиксируя верные, учитывать величину в практических действиях с предметами, соотносить предметы по величине;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закреплять словесное обозначение величин («большой», «маленький», «больше», «меньше»);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отношение к величине как к значимому признаку;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обратить внимание на длину, высоту и ширину; знакомить со словами «длинный», «короткий», «высокий», «низкий», «широкий», «узкий»;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развивать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умение соотносить предметы по длине, высоте и ширине в действиях с ними, определять зрительно предметы резко различной величины, соединять зрительный образ со словом, учить зрительно и по слову производить выбор и соотнесение величин;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обратить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внимание на относительность величины предметов;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умение осуществлять выбор величин по слову-названию.</a:t>
            </a:r>
          </a:p>
          <a:p>
            <a:pPr algn="l"/>
            <a:endParaRPr lang="ru-RU" sz="1800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4838370_Piramida_Malaya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285728"/>
            <a:ext cx="4286248" cy="4714908"/>
          </a:xfrm>
          <a:prstGeom prst="rect">
            <a:avLst/>
          </a:prstGeom>
        </p:spPr>
      </p:pic>
      <p:pic>
        <p:nvPicPr>
          <p:cNvPr id="4" name="Рисунок 3" descr="6c295502cbf7fa62d1dfe979293181c3.jpg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00562" y="2714620"/>
            <a:ext cx="4248143" cy="3543297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30632_w640_h640_zanimapir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34" y="285728"/>
            <a:ext cx="4071966" cy="3714776"/>
          </a:xfrm>
          <a:prstGeom prst="rect">
            <a:avLst/>
          </a:prstGeom>
        </p:spPr>
      </p:pic>
      <p:pic>
        <p:nvPicPr>
          <p:cNvPr id="4" name="Рисунок 3" descr="f_4dc11ce332574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43438" y="3714752"/>
            <a:ext cx="4071966" cy="2433636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470025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Развитие слухового восприятия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2143116"/>
            <a:ext cx="7858180" cy="4143404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слухового восприятия у ребенка раннего и дошкольного возраста обеспечивает формирование представлений о звуковой стороне окружающего мира, ориентировку на звук как одну из важнейших характеристик и свойств предметов и явлений живой и неживой природы. </a:t>
            </a: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Овладение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звуковыми характеристиками способствует целостности восприятия, что имеет важное значение в процессе познавательного развития ребенка.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71480"/>
            <a:ext cx="7715304" cy="564360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 descr="dnt977990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14348" y="571480"/>
            <a:ext cx="7715304" cy="5643602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4120588.2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142976" y="1000108"/>
            <a:ext cx="7072362" cy="4786346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_________________4f918dd397a1d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928662" y="357166"/>
            <a:ext cx="7000924" cy="6006836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email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9"/>
            <a:ext cx="7772400" cy="785817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Учиться, играя, так интересно!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000108"/>
            <a:ext cx="7500990" cy="342902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fDr-sZ6M4tc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85786" y="1000108"/>
            <a:ext cx="7643866" cy="3429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5786" y="4572008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766</TotalTime>
  <Words>890</Words>
  <Application>Microsoft Office PowerPoint</Application>
  <PresentationFormat>Экран (4:3)</PresentationFormat>
  <Paragraphs>73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Развитие сенсорных способностей посредством дидактических игр (детей раннего и младшего дошкольного возраста)</vt:lpstr>
      <vt:lpstr>Презентация PowerPoint</vt:lpstr>
      <vt:lpstr> </vt:lpstr>
      <vt:lpstr>Дидактические игры включают в себя сенсорное восприятие ребенка, с одной стороны они учитывают возрастные, нравственные мотивы деятельности играющее, с другой- принцип добровольности, право самостоятельного выбора, самовыражение.  В повседневной жизни ребенок сталкивается с многообразием форм красок- это и любимые игрушки и окружающие предметы. Видит он и произведения искусства- картины, скульптуры, слышит музыку; но если усвоение этих знаний происходит стихийно, без руководства взрослых, оно часто оказывается поверхностным. Здесь и приходит на помощь сенсорное воспитание- последовательное, планомерное ознакомление детей с сенсорной культурой человечества. В каждом возрасте перед сенсорным воспитанием стоят свои задачи –   *В раннем детстве накапливаются представления о цвете, форме, величине. Это значит, что ребенка надо знакомить со всеми разновидностями свойств – всеми цветами спектра, с геометрическими формами – круг, овал, квадрат, прямоугольник, треугольник, шар, куб, кирпич. Развивать познавательные умения и речевые – определять цвет, размер, форму предметов путем зрительного, осязательного и двигательного обследования, сравнения. Понимать и использовать в речи слова – названия величин и форм. *В среднем дошкольном возрасте у детей формируются сенсорные этапы – устойчивые, закрепленные в речи представления о цвете, геометрических фигурах, отношениях по величине между несколькими предметами. Одновременно с формированием эталонов необходимо учить детей способам обследования предметов: их группировке по цвету, форме вокруг образцов-эталонов, выполнению все более сложных действий.  </vt:lpstr>
      <vt:lpstr> </vt:lpstr>
      <vt:lpstr>Игры для развития осязания (тактильного восприятия)</vt:lpstr>
      <vt:lpstr>Презентация PowerPoint</vt:lpstr>
      <vt:lpstr>Зрительное восприятие</vt:lpstr>
      <vt:lpstr>Игры, способствующие развитию цветового восприятия</vt:lpstr>
      <vt:lpstr>Презентация PowerPoint</vt:lpstr>
      <vt:lpstr>Презентация PowerPoint</vt:lpstr>
      <vt:lpstr>Презентация PowerPoint</vt:lpstr>
      <vt:lpstr>Восприятие формы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Восприятие величины </vt:lpstr>
      <vt:lpstr>Презентация PowerPoint</vt:lpstr>
      <vt:lpstr>Презентация PowerPoint</vt:lpstr>
      <vt:lpstr>Развитие слухового восприятия</vt:lpstr>
      <vt:lpstr>Презентация PowerPoint</vt:lpstr>
      <vt:lpstr>Презентация PowerPoint</vt:lpstr>
      <vt:lpstr>Презентация PowerPoint</vt:lpstr>
      <vt:lpstr>Учиться, играя, так интересно!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Сенсорное развитие детей раннего и дошкольного возраста</dc:title>
  <dc:creator>Admin</dc:creator>
  <cp:lastModifiedBy>Эвелина</cp:lastModifiedBy>
  <cp:revision>124</cp:revision>
  <dcterms:created xsi:type="dcterms:W3CDTF">2012-10-27T09:29:52Z</dcterms:created>
  <dcterms:modified xsi:type="dcterms:W3CDTF">2017-05-27T20:04:44Z</dcterms:modified>
</cp:coreProperties>
</file>