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375B6-CC8D-40FB-8953-446841D3BABB}" type="datetimeFigureOut">
              <a:rPr lang="ru-RU" smtClean="0"/>
              <a:t>02.01.2020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9C9C-14E6-4064-883E-037CF9C15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0187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375B6-CC8D-40FB-8953-446841D3BABB}" type="datetimeFigureOut">
              <a:rPr lang="ru-RU" smtClean="0"/>
              <a:t>02.01.2020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39C9C-14E6-4064-883E-037CF9C15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8734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b="1" smtClean="0">
                <a:solidFill>
                  <a:srgbClr val="FF0000"/>
                </a:solidFill>
                <a:latin typeface="Bahnschrift Light Condensed" panose="020B0502040204020203" pitchFamily="34" charset="0"/>
              </a:rPr>
              <a:t>Презентация к уроку учебной практики </a:t>
            </a:r>
            <a:br>
              <a:rPr lang="ru-RU" sz="4400" b="1" smtClean="0">
                <a:solidFill>
                  <a:srgbClr val="FF0000"/>
                </a:solidFill>
                <a:latin typeface="Bahnschrift Light Condensed" panose="020B0502040204020203" pitchFamily="34" charset="0"/>
              </a:rPr>
            </a:br>
            <a:r>
              <a:rPr lang="ru-RU" sz="4400" b="1" smtClean="0">
                <a:solidFill>
                  <a:srgbClr val="FF0000"/>
                </a:solidFill>
                <a:latin typeface="Bahnschrift Light Condensed" panose="020B0502040204020203" pitchFamily="34" charset="0"/>
              </a:rPr>
              <a:t>по ПМ.04 «Прием заказов на изготовление изделий».</a:t>
            </a:r>
            <a:br>
              <a:rPr lang="ru-RU" sz="4400" b="1" smtClean="0">
                <a:solidFill>
                  <a:srgbClr val="FF0000"/>
                </a:solidFill>
                <a:latin typeface="Bahnschrift Light Condensed" panose="020B0502040204020203" pitchFamily="34" charset="0"/>
              </a:rPr>
            </a:br>
            <a:r>
              <a:rPr lang="ru-RU" sz="3600" b="1" smtClean="0">
                <a:solidFill>
                  <a:srgbClr val="FF0000"/>
                </a:solidFill>
                <a:latin typeface="Bahnschrift Light Condensed" panose="020B0502040204020203" pitchFamily="34" charset="0"/>
              </a:rPr>
              <a:t/>
            </a:r>
            <a:br>
              <a:rPr lang="ru-RU" sz="3600" b="1" smtClean="0">
                <a:solidFill>
                  <a:srgbClr val="FF0000"/>
                </a:solidFill>
                <a:latin typeface="Bahnschrift Light Condensed" panose="020B0502040204020203" pitchFamily="34" charset="0"/>
              </a:rPr>
            </a:br>
            <a:r>
              <a:rPr lang="ru-RU" sz="5600" b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Виды карманов в швах изделия </a:t>
            </a:r>
            <a:br>
              <a:rPr lang="ru-RU" sz="5600" b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ru-RU" sz="5600" b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и способы их обработки.</a:t>
            </a:r>
            <a:endParaRPr lang="ru-RU" sz="56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310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6000" b="1" smtClean="0">
                <a:solidFill>
                  <a:srgbClr val="FF0000"/>
                </a:solidFill>
                <a:latin typeface="Allegretto Script One" panose="03000605070000090002" pitchFamily="66" charset="-52"/>
              </a:rPr>
              <a:t>История появления кармана</a:t>
            </a:r>
            <a:endParaRPr lang="ru-RU" sz="6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718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6600" b="1" smtClean="0">
                <a:solidFill>
                  <a:srgbClr val="FF0000"/>
                </a:solidFill>
                <a:latin typeface="Allegretto Script One" panose="03000605070000090002" pitchFamily="66" charset="-52"/>
              </a:rPr>
              <a:t>Карман в шве изделия</a:t>
            </a:r>
            <a:endParaRPr lang="ru-RU" sz="6600" b="1" dirty="0">
              <a:solidFill>
                <a:srgbClr val="FF0000"/>
              </a:solidFill>
              <a:latin typeface="Allegretto Script One" panose="03000605070000090002" pitchFamily="66" charset="-52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507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654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3146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3541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834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5429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9056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8395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400" b="1" smtClean="0">
                <a:solidFill>
                  <a:srgbClr val="C00000"/>
                </a:solidFill>
                <a:latin typeface="Allegretto Script One" panose="03000605070000090002" pitchFamily="66" charset="-52"/>
              </a:rPr>
              <a:t>Форма подкладки для кармана в шве</a:t>
            </a:r>
            <a:endParaRPr lang="ru-RU" sz="6400" b="1" dirty="0">
              <a:solidFill>
                <a:srgbClr val="C00000"/>
              </a:solidFill>
              <a:latin typeface="Allegretto Script One" panose="03000605070000090002" pitchFamily="66" charset="-52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6352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7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9429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9649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6000" b="1" smtClean="0">
                <a:solidFill>
                  <a:srgbClr val="FF0000"/>
                </a:solidFill>
                <a:latin typeface="Allegretto Script One" panose="03000605070000090002" pitchFamily="66" charset="-52"/>
              </a:rPr>
              <a:t>Построение подкладки кармана в форме «сползающей капли воды».</a:t>
            </a:r>
            <a:r>
              <a:rPr lang="ru-RU" sz="6000" smtClean="0">
                <a:solidFill>
                  <a:srgbClr val="FF0000"/>
                </a:solidFill>
                <a:latin typeface="Allegretto Script One" panose="03000605070000090002" pitchFamily="66" charset="-52"/>
              </a:rPr>
              <a:t> </a:t>
            </a:r>
            <a:endParaRPr lang="ru-RU" sz="6000" dirty="0">
              <a:solidFill>
                <a:srgbClr val="FF0000"/>
              </a:solidFill>
              <a:latin typeface="Allegretto Script One" panose="03000605070000090002" pitchFamily="66" charset="-52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6692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808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7398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5400" b="1" smtClean="0">
                <a:solidFill>
                  <a:srgbClr val="FF0000"/>
                </a:solidFill>
                <a:latin typeface="Allegretto Script One" panose="03000605070000090002" pitchFamily="66" charset="-52"/>
              </a:rPr>
              <a:t>«Сползающая капля», уходящая в шов по линии талии.</a:t>
            </a:r>
            <a:endParaRPr lang="ru-RU" sz="5400" b="1" dirty="0">
              <a:solidFill>
                <a:srgbClr val="FF0000"/>
              </a:solidFill>
              <a:latin typeface="Allegretto Script One" panose="03000605070000090002" pitchFamily="66" charset="-52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0340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1830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7232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5400" b="1" smtClean="0">
                <a:solidFill>
                  <a:srgbClr val="FF0000"/>
                </a:solidFill>
                <a:latin typeface="Allegretto Script One" panose="03000605070000090002" pitchFamily="66" charset="-52"/>
              </a:rPr>
              <a:t>Подкладка карманов в шве, уходящая в швы на талии и в низ изделий.</a:t>
            </a:r>
            <a:endParaRPr lang="ru-RU" sz="5400" b="1" dirty="0">
              <a:solidFill>
                <a:srgbClr val="FF0000"/>
              </a:solidFill>
              <a:latin typeface="Allegretto Script One" panose="03000605070000090002" pitchFamily="66" charset="-52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0988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6000" b="1" smtClean="0">
                <a:solidFill>
                  <a:srgbClr val="FF0000"/>
                </a:solidFill>
                <a:latin typeface="Allegretto Script One" panose="03000605070000090002" pitchFamily="66" charset="-52"/>
              </a:rPr>
              <a:t>Боковая сторона подкладки кармана в шве, уходящая в боковой шов.</a:t>
            </a:r>
            <a:r>
              <a:rPr lang="ru-RU" smtClean="0"/>
              <a:t/>
            </a:r>
            <a:br>
              <a:rPr lang="ru-RU" smtClean="0"/>
            </a:b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2899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258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6000" b="1" smtClean="0">
                <a:solidFill>
                  <a:srgbClr val="FF0000"/>
                </a:solidFill>
                <a:latin typeface="Allegretto Script One" panose="03000605070000090002" pitchFamily="66" charset="-52"/>
              </a:rPr>
              <a:t>Наклон подкладки кармана.</a:t>
            </a:r>
            <a:r>
              <a:rPr lang="ru-RU" sz="6000" smtClean="0">
                <a:solidFill>
                  <a:srgbClr val="FF0000"/>
                </a:solidFill>
                <a:latin typeface="Allegretto Script One" panose="03000605070000090002" pitchFamily="66" charset="-52"/>
              </a:rPr>
              <a:t/>
            </a:r>
            <a:br>
              <a:rPr lang="ru-RU" sz="6000" smtClean="0">
                <a:solidFill>
                  <a:srgbClr val="FF0000"/>
                </a:solidFill>
                <a:latin typeface="Allegretto Script One" panose="03000605070000090002" pitchFamily="66" charset="-52"/>
              </a:rPr>
            </a:br>
            <a:endParaRPr lang="ru-RU" sz="6000" dirty="0">
              <a:solidFill>
                <a:srgbClr val="FF0000"/>
              </a:solidFill>
              <a:latin typeface="Allegretto Script One" panose="03000605070000090002" pitchFamily="66" charset="-52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9982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6000" b="1" smtClean="0">
                <a:solidFill>
                  <a:srgbClr val="FF0000"/>
                </a:solidFill>
                <a:latin typeface="Allegretto Script One" panose="03000605070000090002" pitchFamily="66" charset="-52"/>
              </a:rPr>
              <a:t>Технология пошива: обработка кармана </a:t>
            </a:r>
            <a:br>
              <a:rPr lang="ru-RU" sz="6000" b="1" smtClean="0">
                <a:solidFill>
                  <a:srgbClr val="FF0000"/>
                </a:solidFill>
                <a:latin typeface="Allegretto Script One" panose="03000605070000090002" pitchFamily="66" charset="-52"/>
              </a:rPr>
            </a:br>
            <a:r>
              <a:rPr lang="ru-RU" sz="6000" b="1" smtClean="0">
                <a:solidFill>
                  <a:srgbClr val="FF0000"/>
                </a:solidFill>
                <a:latin typeface="Allegretto Script One" panose="03000605070000090002" pitchFamily="66" charset="-52"/>
              </a:rPr>
              <a:t>в шве с припусками вразутюжку. </a:t>
            </a:r>
            <a:endParaRPr lang="ru-RU" sz="6000" b="1" dirty="0">
              <a:solidFill>
                <a:srgbClr val="FF0000"/>
              </a:solidFill>
              <a:latin typeface="Allegretto Script One" panose="03000605070000090002" pitchFamily="66" charset="-52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5975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5256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0557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5355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1610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5232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821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7830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7098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323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9340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7883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0010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smtClean="0">
                <a:solidFill>
                  <a:srgbClr val="FF0000"/>
                </a:solidFill>
                <a:latin typeface="1 Kunstler Light" panose="040B0500000000000000" pitchFamily="82" charset="0"/>
              </a:rPr>
              <a:t>Источники</a:t>
            </a:r>
            <a:endParaRPr lang="ru-RU" sz="5400" dirty="0">
              <a:solidFill>
                <a:srgbClr val="FF0000"/>
              </a:solidFill>
              <a:latin typeface="1 Kunstler Light" panose="040B0500000000000000" pitchFamily="82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36244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45644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</Words>
  <Application>Microsoft Office PowerPoint</Application>
  <PresentationFormat>Широкоэкранный</PresentationFormat>
  <Paragraphs>11</Paragraphs>
  <Slides>39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7" baseType="lpstr">
      <vt:lpstr>1 Kunstler Light</vt:lpstr>
      <vt:lpstr>Allegretto Script One</vt:lpstr>
      <vt:lpstr>Arial</vt:lpstr>
      <vt:lpstr>Bahnschrift Light Condensed</vt:lpstr>
      <vt:lpstr>Calibri</vt:lpstr>
      <vt:lpstr>Calibri Light</vt:lpstr>
      <vt:lpstr>Georgia</vt:lpstr>
      <vt:lpstr>Тема Office</vt:lpstr>
      <vt:lpstr>Презентация к уроку учебной практики  по ПМ.04 «Прием заказов на изготовление изделий».  Виды карманов в швах изделия  и способы их обработки.</vt:lpstr>
      <vt:lpstr>История появления кармана</vt:lpstr>
      <vt:lpstr>Карман в шве изделия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Форма подкладки для кармана в шве</vt:lpstr>
      <vt:lpstr>Презентация PowerPoint</vt:lpstr>
      <vt:lpstr>Презентация PowerPoint</vt:lpstr>
      <vt:lpstr>Презентация PowerPoint</vt:lpstr>
      <vt:lpstr>Построение подкладки кармана в форме «сползающей капли воды». </vt:lpstr>
      <vt:lpstr>Презентация PowerPoint</vt:lpstr>
      <vt:lpstr>Презентация PowerPoint</vt:lpstr>
      <vt:lpstr>«Сползающая капля», уходящая в шов по линии талии.</vt:lpstr>
      <vt:lpstr>Презентация PowerPoint</vt:lpstr>
      <vt:lpstr>Презентация PowerPoint</vt:lpstr>
      <vt:lpstr>Подкладка карманов в шве, уходящая в швы на талии и в низ изделий.</vt:lpstr>
      <vt:lpstr>Боковая сторона подкладки кармана в шве, уходящая в боковой шов. </vt:lpstr>
      <vt:lpstr>Презентация PowerPoint</vt:lpstr>
      <vt:lpstr>Наклон подкладки кармана. </vt:lpstr>
      <vt:lpstr>Технология пошива: обработка кармана  в шве с припусками вразутюжку.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к уроку учебной практики  по ПМ.04 «Прием заказов на изготовление изделий».  Виды карманов в швах изделия  и способы их обработки.</dc:title>
  <dc:creator>Ольга</dc:creator>
  <cp:lastModifiedBy>Ольга</cp:lastModifiedBy>
  <cp:revision>1</cp:revision>
  <dcterms:created xsi:type="dcterms:W3CDTF">2020-01-02T19:32:37Z</dcterms:created>
  <dcterms:modified xsi:type="dcterms:W3CDTF">2020-01-02T19:32:37Z</dcterms:modified>
</cp:coreProperties>
</file>