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61" r:id="rId1"/>
    <p:sldMasterId id="2147483662" r:id="rId2"/>
  </p:sldMasterIdLst>
  <p:notesMasterIdLst>
    <p:notesMasterId r:id="rId29"/>
  </p:notes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30"/>
      <p:bold r:id="rId31"/>
      <p:italic r:id="rId32"/>
      <p:boldItalic r:id="rId33"/>
    </p:embeddedFont>
    <p:embeddedFont>
      <p:font typeface="Constantia" panose="02030602050306030303" pitchFamily="18" charset="0"/>
      <p:regular r:id="rId34"/>
      <p:bold r:id="rId35"/>
      <p:italic r:id="rId36"/>
      <p:boldItalic r:id="rId37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000000"/>
          </p15:clr>
        </p15:guide>
        <p15:guide id="2" pos="2880">
          <p15:clr>
            <a:srgbClr val="000000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294B143B-5146-4D5E-8679-76F946E08A7A}">
  <a:tblStyle styleId="{294B143B-5146-4D5E-8679-76F946E08A7A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/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55" d="100"/>
          <a:sy n="55" d="100"/>
        </p:scale>
        <p:origin x="282" y="6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viewProps" Target="viewProps.xml"/><Relationship Id="rId21" Type="http://schemas.openxmlformats.org/officeDocument/2006/relationships/slide" Target="slides/slide19.xml"/><Relationship Id="rId34" Type="http://schemas.openxmlformats.org/officeDocument/2006/relationships/font" Target="fonts/font5.fntdata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notesMaster" Target="notesMasters/notesMaster1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font" Target="fonts/font3.fntdata"/><Relationship Id="rId37" Type="http://schemas.openxmlformats.org/officeDocument/2006/relationships/font" Target="fonts/font8.fntdata"/><Relationship Id="rId40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font" Target="fonts/font7.fntdata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font" Target="fonts/font2.fntdata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font" Target="fonts/font1.fntdata"/><Relationship Id="rId35" Type="http://schemas.openxmlformats.org/officeDocument/2006/relationships/font" Target="fonts/font6.fntdata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font" Target="fonts/font4.fntdata"/><Relationship Id="rId38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Google Shape;112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3" name="Google Shape;113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Google Shape;118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9" name="Google Shape;119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5" name="Google Shape;125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Google Shape;130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1" name="Google Shape;131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Google Shape;136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7" name="Google Shape;137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Google Shape;142;p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3" name="Google Shape;143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Google Shape;148;p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9" name="Google Shape;149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Google Shape;154;p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5" name="Google Shape;155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Google Shape;159;p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0" name="Google Shape;160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Google Shape;165;p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6" name="Google Shape;166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Google Shape;171;p1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2" name="Google Shape;172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" name="Google Shape;193;p1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4" name="Google Shape;194;p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" name="Google Shape;199;p1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0" name="Google Shape;200;p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" name="Google Shape;205;p1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6" name="Google Shape;206;p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" name="Google Shape;211;p1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2" name="Google Shape;212;p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2" name="Google Shape;222;p1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3" name="Google Shape;223;p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4" name="Google Shape;234;p1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5" name="Google Shape;235;p1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4" name="Google Shape;244;p2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5" name="Google Shape;245;p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3" name="Google Shape;253;p2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4" name="Google Shape;254;p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9" name="Google Shape;259;p2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60" name="Google Shape;260;p2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5" name="Google Shape;265;p2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66" name="Google Shape;266;p2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4" name="Google Shape;274;p2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5" name="Google Shape;275;p2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" name="Google Shape;286;p2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87" name="Google Shape;287;p2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5" name="Google Shape;295;p2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96" name="Google Shape;296;p2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4" name="Google Shape;304;p2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05" name="Google Shape;305;p27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Титульный слайд" type="title">
  <p:cSld name="TITLE">
    <p:bg>
      <p:bgPr>
        <a:gradFill>
          <a:gsLst>
            <a:gs pos="0">
              <a:srgbClr val="439FD7"/>
            </a:gs>
            <a:gs pos="25000">
              <a:srgbClr val="4397CA"/>
            </a:gs>
            <a:gs pos="100000">
              <a:srgbClr val="00466A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2"/>
          <p:cNvSpPr txBox="1"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18275" bIns="0" anchor="b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Clr>
                <a:srgbClr val="4CE0EA"/>
              </a:buClr>
              <a:buSzPts val="5600"/>
              <a:buFont typeface="Calibri"/>
              <a:buNone/>
              <a:defRPr sz="5600" b="1">
                <a:solidFill>
                  <a:srgbClr val="4CE0EA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2"/>
          <p:cNvSpPr txBox="1"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18275" bIns="45700" anchor="t" anchorCtr="0">
            <a:noAutofit/>
          </a:bodyPr>
          <a:lstStyle>
            <a:lvl1pPr marR="45720" lvl="0" algn="r">
              <a:spcBef>
                <a:spcPts val="520"/>
              </a:spcBef>
              <a:spcAft>
                <a:spcPts val="0"/>
              </a:spcAft>
              <a:buSzPts val="2470"/>
              <a:buNone/>
              <a:defRPr>
                <a:solidFill>
                  <a:schemeClr val="lt1"/>
                </a:solidFill>
              </a:defRPr>
            </a:lvl1pPr>
            <a:lvl2pPr lvl="1" algn="ctr">
              <a:spcBef>
                <a:spcPts val="360"/>
              </a:spcBef>
              <a:spcAft>
                <a:spcPts val="0"/>
              </a:spcAft>
              <a:buSzPts val="1530"/>
              <a:buNone/>
              <a:defRPr/>
            </a:lvl2pPr>
            <a:lvl3pPr lvl="2" algn="ctr">
              <a:spcBef>
                <a:spcPts val="360"/>
              </a:spcBef>
              <a:spcAft>
                <a:spcPts val="0"/>
              </a:spcAft>
              <a:buSzPts val="1260"/>
              <a:buNone/>
              <a:defRPr/>
            </a:lvl3pPr>
            <a:lvl4pPr lvl="3" algn="ctr">
              <a:spcBef>
                <a:spcPts val="360"/>
              </a:spcBef>
              <a:spcAft>
                <a:spcPts val="0"/>
              </a:spcAft>
              <a:buSzPts val="1170"/>
              <a:buNone/>
              <a:defRPr/>
            </a:lvl4pPr>
            <a:lvl5pPr lvl="4" algn="ctr">
              <a:spcBef>
                <a:spcPts val="360"/>
              </a:spcBef>
              <a:spcAft>
                <a:spcPts val="0"/>
              </a:spcAft>
              <a:buSzPts val="1170"/>
              <a:buNone/>
              <a:defRPr/>
            </a:lvl5pPr>
            <a:lvl6pPr lvl="5" algn="ctr">
              <a:spcBef>
                <a:spcPts val="360"/>
              </a:spcBef>
              <a:spcAft>
                <a:spcPts val="0"/>
              </a:spcAft>
              <a:buSzPts val="1440"/>
              <a:buNone/>
              <a:defRPr/>
            </a:lvl6pPr>
            <a:lvl7pPr lvl="6" algn="ctr">
              <a:spcBef>
                <a:spcPts val="360"/>
              </a:spcBef>
              <a:spcAft>
                <a:spcPts val="0"/>
              </a:spcAft>
              <a:buSzPts val="1440"/>
              <a:buNone/>
              <a:defRPr/>
            </a:lvl7pPr>
            <a:lvl8pPr lvl="7" algn="ctr">
              <a:spcBef>
                <a:spcPts val="360"/>
              </a:spcBef>
              <a:spcAft>
                <a:spcPts val="0"/>
              </a:spcAft>
              <a:buSzPts val="1800"/>
              <a:buNone/>
              <a:defRPr/>
            </a:lvl8pPr>
            <a:lvl9pPr lvl="8" algn="ctr">
              <a:spcBef>
                <a:spcPts val="360"/>
              </a:spcBef>
              <a:spcAft>
                <a:spcPts val="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2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" name="Google Shape;20;p2"/>
          <p:cNvSpPr txBox="1">
            <a:spLocks noGrp="1"/>
          </p:cNvSpPr>
          <p:nvPr>
            <p:ph type="ftr" idx="11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" name="Google Shape;21;p2"/>
          <p:cNvSpPr txBox="1">
            <a:spLocks noGrp="1"/>
          </p:cNvSpPr>
          <p:nvPr>
            <p:ph type="sldNum" idx="12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marL="0" marR="0" lvl="0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D0E9ED"/>
                </a:solidFill>
                <a:latin typeface="Constantia"/>
                <a:ea typeface="Constantia"/>
                <a:cs typeface="Constantia"/>
                <a:sym typeface="Constantia"/>
              </a:defRPr>
            </a:lvl1pPr>
            <a:lvl2pPr marL="0" marR="0" lvl="1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D0E9ED"/>
                </a:solidFill>
                <a:latin typeface="Constantia"/>
                <a:ea typeface="Constantia"/>
                <a:cs typeface="Constantia"/>
                <a:sym typeface="Constantia"/>
              </a:defRPr>
            </a:lvl2pPr>
            <a:lvl3pPr marL="0" marR="0" lvl="2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D0E9ED"/>
                </a:solidFill>
                <a:latin typeface="Constantia"/>
                <a:ea typeface="Constantia"/>
                <a:cs typeface="Constantia"/>
                <a:sym typeface="Constantia"/>
              </a:defRPr>
            </a:lvl3pPr>
            <a:lvl4pPr marL="0" marR="0" lvl="3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D0E9ED"/>
                </a:solidFill>
                <a:latin typeface="Constantia"/>
                <a:ea typeface="Constantia"/>
                <a:cs typeface="Constantia"/>
                <a:sym typeface="Constantia"/>
              </a:defRPr>
            </a:lvl4pPr>
            <a:lvl5pPr marL="0" marR="0" lvl="4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D0E9ED"/>
                </a:solidFill>
                <a:latin typeface="Constantia"/>
                <a:ea typeface="Constantia"/>
                <a:cs typeface="Constantia"/>
                <a:sym typeface="Constantia"/>
              </a:defRPr>
            </a:lvl5pPr>
            <a:lvl6pPr marL="0" marR="0" lvl="5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D0E9ED"/>
                </a:solidFill>
                <a:latin typeface="Constantia"/>
                <a:ea typeface="Constantia"/>
                <a:cs typeface="Constantia"/>
                <a:sym typeface="Constantia"/>
              </a:defRPr>
            </a:lvl6pPr>
            <a:lvl7pPr marL="0" marR="0" lvl="6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D0E9ED"/>
                </a:solidFill>
                <a:latin typeface="Constantia"/>
                <a:ea typeface="Constantia"/>
                <a:cs typeface="Constantia"/>
                <a:sym typeface="Constantia"/>
              </a:defRPr>
            </a:lvl7pPr>
            <a:lvl8pPr marL="0" marR="0" lvl="7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D0E9ED"/>
                </a:solidFill>
                <a:latin typeface="Constantia"/>
                <a:ea typeface="Constantia"/>
                <a:cs typeface="Constantia"/>
                <a:sym typeface="Constantia"/>
              </a:defRPr>
            </a:lvl8pPr>
            <a:lvl9pPr marL="0" marR="0" lvl="8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D0E9ED"/>
                </a:solidFill>
                <a:latin typeface="Constantia"/>
                <a:ea typeface="Constantia"/>
                <a:cs typeface="Constantia"/>
                <a:sym typeface="Constantia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Заголовок и объект" type="obj">
  <p:cSld name="OBJECT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4"/>
          <p:cNvSpPr txBox="1">
            <a:spLocks noGrp="1"/>
          </p:cNvSpPr>
          <p:nvPr>
            <p:ph type="title"/>
          </p:nvPr>
        </p:nvSpPr>
        <p:spPr>
          <a:xfrm>
            <a:off x="457200" y="704850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4"/>
          <p:cNvSpPr txBox="1">
            <a:spLocks noGrp="1"/>
          </p:cNvSpPr>
          <p:nvPr>
            <p:ph type="body" idx="1"/>
          </p:nvPr>
        </p:nvSpPr>
        <p:spPr>
          <a:xfrm>
            <a:off x="457200" y="1935163"/>
            <a:ext cx="8229600" cy="43894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37185" algn="l">
              <a:spcBef>
                <a:spcPts val="360"/>
              </a:spcBef>
              <a:spcAft>
                <a:spcPts val="0"/>
              </a:spcAft>
              <a:buSzPts val="1710"/>
              <a:buChar char="⚫"/>
              <a:defRPr/>
            </a:lvl1pPr>
            <a:lvl2pPr marL="914400" lvl="1" indent="-325755" algn="l">
              <a:spcBef>
                <a:spcPts val="360"/>
              </a:spcBef>
              <a:spcAft>
                <a:spcPts val="0"/>
              </a:spcAft>
              <a:buSzPts val="1530"/>
              <a:buChar char="⚫"/>
              <a:defRPr/>
            </a:lvl2pPr>
            <a:lvl3pPr marL="1371600" lvl="2" indent="-308610" algn="l">
              <a:spcBef>
                <a:spcPts val="360"/>
              </a:spcBef>
              <a:spcAft>
                <a:spcPts val="0"/>
              </a:spcAft>
              <a:buSzPts val="1260"/>
              <a:buChar char="⚫"/>
              <a:defRPr/>
            </a:lvl3pPr>
            <a:lvl4pPr marL="1828800" lvl="3" indent="-302894" algn="l">
              <a:spcBef>
                <a:spcPts val="360"/>
              </a:spcBef>
              <a:spcAft>
                <a:spcPts val="0"/>
              </a:spcAft>
              <a:buSzPts val="1170"/>
              <a:buChar char="⚫"/>
              <a:defRPr/>
            </a:lvl4pPr>
            <a:lvl5pPr marL="2286000" lvl="4" indent="-302895" algn="l">
              <a:spcBef>
                <a:spcPts val="360"/>
              </a:spcBef>
              <a:spcAft>
                <a:spcPts val="0"/>
              </a:spcAft>
              <a:buSzPts val="1170"/>
              <a:buChar char="⚫"/>
              <a:defRPr/>
            </a:lvl5pPr>
            <a:lvl6pPr marL="2743200" lvl="5" indent="-320039" algn="l">
              <a:spcBef>
                <a:spcPts val="360"/>
              </a:spcBef>
              <a:spcAft>
                <a:spcPts val="0"/>
              </a:spcAft>
              <a:buSzPts val="1440"/>
              <a:buChar char="⚫"/>
              <a:defRPr/>
            </a:lvl6pPr>
            <a:lvl7pPr marL="3200400" lvl="6" indent="-320039" algn="l">
              <a:spcBef>
                <a:spcPts val="360"/>
              </a:spcBef>
              <a:spcAft>
                <a:spcPts val="0"/>
              </a:spcAft>
              <a:buSzPts val="1440"/>
              <a:buChar char="⚫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6" name="Google Shape;36;p4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7" name="Google Shape;37;p4"/>
          <p:cNvSpPr txBox="1">
            <a:spLocks noGrp="1"/>
          </p:cNvSpPr>
          <p:nvPr>
            <p:ph type="ftr" idx="11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4"/>
          <p:cNvSpPr txBox="1">
            <a:spLocks noGrp="1"/>
          </p:cNvSpPr>
          <p:nvPr>
            <p:ph type="sldNum" idx="12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marL="0" marR="0" lvl="0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035C75"/>
                </a:solidFill>
                <a:latin typeface="Constantia"/>
                <a:ea typeface="Constantia"/>
                <a:cs typeface="Constantia"/>
                <a:sym typeface="Constantia"/>
              </a:defRPr>
            </a:lvl1pPr>
            <a:lvl2pPr marL="0" marR="0" lvl="1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035C75"/>
                </a:solidFill>
                <a:latin typeface="Constantia"/>
                <a:ea typeface="Constantia"/>
                <a:cs typeface="Constantia"/>
                <a:sym typeface="Constantia"/>
              </a:defRPr>
            </a:lvl2pPr>
            <a:lvl3pPr marL="0" marR="0" lvl="2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035C75"/>
                </a:solidFill>
                <a:latin typeface="Constantia"/>
                <a:ea typeface="Constantia"/>
                <a:cs typeface="Constantia"/>
                <a:sym typeface="Constantia"/>
              </a:defRPr>
            </a:lvl3pPr>
            <a:lvl4pPr marL="0" marR="0" lvl="3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035C75"/>
                </a:solidFill>
                <a:latin typeface="Constantia"/>
                <a:ea typeface="Constantia"/>
                <a:cs typeface="Constantia"/>
                <a:sym typeface="Constantia"/>
              </a:defRPr>
            </a:lvl4pPr>
            <a:lvl5pPr marL="0" marR="0" lvl="4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035C75"/>
                </a:solidFill>
                <a:latin typeface="Constantia"/>
                <a:ea typeface="Constantia"/>
                <a:cs typeface="Constantia"/>
                <a:sym typeface="Constantia"/>
              </a:defRPr>
            </a:lvl5pPr>
            <a:lvl6pPr marL="0" marR="0" lvl="5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035C75"/>
                </a:solidFill>
                <a:latin typeface="Constantia"/>
                <a:ea typeface="Constantia"/>
                <a:cs typeface="Constantia"/>
                <a:sym typeface="Constantia"/>
              </a:defRPr>
            </a:lvl6pPr>
            <a:lvl7pPr marL="0" marR="0" lvl="6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035C75"/>
                </a:solidFill>
                <a:latin typeface="Constantia"/>
                <a:ea typeface="Constantia"/>
                <a:cs typeface="Constantia"/>
                <a:sym typeface="Constantia"/>
              </a:defRPr>
            </a:lvl7pPr>
            <a:lvl8pPr marL="0" marR="0" lvl="7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035C75"/>
                </a:solidFill>
                <a:latin typeface="Constantia"/>
                <a:ea typeface="Constantia"/>
                <a:cs typeface="Constantia"/>
                <a:sym typeface="Constantia"/>
              </a:defRPr>
            </a:lvl8pPr>
            <a:lvl9pPr marL="0" marR="0" lvl="8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035C75"/>
                </a:solidFill>
                <a:latin typeface="Constantia"/>
                <a:ea typeface="Constantia"/>
                <a:cs typeface="Constantia"/>
                <a:sym typeface="Constantia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Только заголовок" type="titleOnly">
  <p:cSld name="TITLE_ONLY">
    <p:spTree>
      <p:nvGrpSpPr>
        <p:cNvPr id="1" name="Shape 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Google Shape;40;p5"/>
          <p:cNvSpPr txBox="1"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000"/>
              <a:buFont typeface="Calibri"/>
              <a:buNone/>
              <a:defRPr sz="5000" b="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1" name="Google Shape;41;p5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5"/>
          <p:cNvSpPr txBox="1">
            <a:spLocks noGrp="1"/>
          </p:cNvSpPr>
          <p:nvPr>
            <p:ph type="ftr" idx="11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3" name="Google Shape;43;p5"/>
          <p:cNvSpPr txBox="1">
            <a:spLocks noGrp="1"/>
          </p:cNvSpPr>
          <p:nvPr>
            <p:ph type="sldNum" idx="12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marL="0" marR="0" lvl="0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035C75"/>
                </a:solidFill>
                <a:latin typeface="Constantia"/>
                <a:ea typeface="Constantia"/>
                <a:cs typeface="Constantia"/>
                <a:sym typeface="Constantia"/>
              </a:defRPr>
            </a:lvl1pPr>
            <a:lvl2pPr marL="0" marR="0" lvl="1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035C75"/>
                </a:solidFill>
                <a:latin typeface="Constantia"/>
                <a:ea typeface="Constantia"/>
                <a:cs typeface="Constantia"/>
                <a:sym typeface="Constantia"/>
              </a:defRPr>
            </a:lvl2pPr>
            <a:lvl3pPr marL="0" marR="0" lvl="2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035C75"/>
                </a:solidFill>
                <a:latin typeface="Constantia"/>
                <a:ea typeface="Constantia"/>
                <a:cs typeface="Constantia"/>
                <a:sym typeface="Constantia"/>
              </a:defRPr>
            </a:lvl3pPr>
            <a:lvl4pPr marL="0" marR="0" lvl="3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035C75"/>
                </a:solidFill>
                <a:latin typeface="Constantia"/>
                <a:ea typeface="Constantia"/>
                <a:cs typeface="Constantia"/>
                <a:sym typeface="Constantia"/>
              </a:defRPr>
            </a:lvl4pPr>
            <a:lvl5pPr marL="0" marR="0" lvl="4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035C75"/>
                </a:solidFill>
                <a:latin typeface="Constantia"/>
                <a:ea typeface="Constantia"/>
                <a:cs typeface="Constantia"/>
                <a:sym typeface="Constantia"/>
              </a:defRPr>
            </a:lvl5pPr>
            <a:lvl6pPr marL="0" marR="0" lvl="5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035C75"/>
                </a:solidFill>
                <a:latin typeface="Constantia"/>
                <a:ea typeface="Constantia"/>
                <a:cs typeface="Constantia"/>
                <a:sym typeface="Constantia"/>
              </a:defRPr>
            </a:lvl6pPr>
            <a:lvl7pPr marL="0" marR="0" lvl="6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035C75"/>
                </a:solidFill>
                <a:latin typeface="Constantia"/>
                <a:ea typeface="Constantia"/>
                <a:cs typeface="Constantia"/>
                <a:sym typeface="Constantia"/>
              </a:defRPr>
            </a:lvl7pPr>
            <a:lvl8pPr marL="0" marR="0" lvl="7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035C75"/>
                </a:solidFill>
                <a:latin typeface="Constantia"/>
                <a:ea typeface="Constantia"/>
                <a:cs typeface="Constantia"/>
                <a:sym typeface="Constantia"/>
              </a:defRPr>
            </a:lvl8pPr>
            <a:lvl9pPr marL="0" marR="0" lvl="8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035C75"/>
                </a:solidFill>
                <a:latin typeface="Constantia"/>
                <a:ea typeface="Constantia"/>
                <a:cs typeface="Constantia"/>
                <a:sym typeface="Constantia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Пустой слайд" type="blank">
  <p:cSld name="BLANK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6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6" name="Google Shape;46;p6"/>
          <p:cNvSpPr txBox="1">
            <a:spLocks noGrp="1"/>
          </p:cNvSpPr>
          <p:nvPr>
            <p:ph type="ftr" idx="11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6"/>
          <p:cNvSpPr txBox="1">
            <a:spLocks noGrp="1"/>
          </p:cNvSpPr>
          <p:nvPr>
            <p:ph type="sldNum" idx="12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marL="0" marR="0" lvl="0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035C75"/>
                </a:solidFill>
                <a:latin typeface="Constantia"/>
                <a:ea typeface="Constantia"/>
                <a:cs typeface="Constantia"/>
                <a:sym typeface="Constantia"/>
              </a:defRPr>
            </a:lvl1pPr>
            <a:lvl2pPr marL="0" marR="0" lvl="1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035C75"/>
                </a:solidFill>
                <a:latin typeface="Constantia"/>
                <a:ea typeface="Constantia"/>
                <a:cs typeface="Constantia"/>
                <a:sym typeface="Constantia"/>
              </a:defRPr>
            </a:lvl2pPr>
            <a:lvl3pPr marL="0" marR="0" lvl="2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035C75"/>
                </a:solidFill>
                <a:latin typeface="Constantia"/>
                <a:ea typeface="Constantia"/>
                <a:cs typeface="Constantia"/>
                <a:sym typeface="Constantia"/>
              </a:defRPr>
            </a:lvl3pPr>
            <a:lvl4pPr marL="0" marR="0" lvl="3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035C75"/>
                </a:solidFill>
                <a:latin typeface="Constantia"/>
                <a:ea typeface="Constantia"/>
                <a:cs typeface="Constantia"/>
                <a:sym typeface="Constantia"/>
              </a:defRPr>
            </a:lvl4pPr>
            <a:lvl5pPr marL="0" marR="0" lvl="4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035C75"/>
                </a:solidFill>
                <a:latin typeface="Constantia"/>
                <a:ea typeface="Constantia"/>
                <a:cs typeface="Constantia"/>
                <a:sym typeface="Constantia"/>
              </a:defRPr>
            </a:lvl5pPr>
            <a:lvl6pPr marL="0" marR="0" lvl="5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035C75"/>
                </a:solidFill>
                <a:latin typeface="Constantia"/>
                <a:ea typeface="Constantia"/>
                <a:cs typeface="Constantia"/>
                <a:sym typeface="Constantia"/>
              </a:defRPr>
            </a:lvl6pPr>
            <a:lvl7pPr marL="0" marR="0" lvl="6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035C75"/>
                </a:solidFill>
                <a:latin typeface="Constantia"/>
                <a:ea typeface="Constantia"/>
                <a:cs typeface="Constantia"/>
                <a:sym typeface="Constantia"/>
              </a:defRPr>
            </a:lvl7pPr>
            <a:lvl8pPr marL="0" marR="0" lvl="7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035C75"/>
                </a:solidFill>
                <a:latin typeface="Constantia"/>
                <a:ea typeface="Constantia"/>
                <a:cs typeface="Constantia"/>
                <a:sym typeface="Constantia"/>
              </a:defRPr>
            </a:lvl8pPr>
            <a:lvl9pPr marL="0" marR="0" lvl="8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035C75"/>
                </a:solidFill>
                <a:latin typeface="Constantia"/>
                <a:ea typeface="Constantia"/>
                <a:cs typeface="Constantia"/>
                <a:sym typeface="Constantia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Заголовок и таблица" type="tbl">
  <p:cSld name="TABLE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7"/>
          <p:cNvSpPr txBox="1">
            <a:spLocks noGrp="1"/>
          </p:cNvSpPr>
          <p:nvPr>
            <p:ph type="title"/>
          </p:nvPr>
        </p:nvSpPr>
        <p:spPr>
          <a:xfrm>
            <a:off x="457200" y="704850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0" name="Google Shape;50;p7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1" name="Google Shape;51;p7"/>
          <p:cNvSpPr txBox="1">
            <a:spLocks noGrp="1"/>
          </p:cNvSpPr>
          <p:nvPr>
            <p:ph type="ftr" idx="11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7"/>
          <p:cNvSpPr txBox="1">
            <a:spLocks noGrp="1"/>
          </p:cNvSpPr>
          <p:nvPr>
            <p:ph type="sldNum" idx="12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marL="0" marR="0" lvl="0" indent="0" algn="r">
              <a:spcBef>
                <a:spcPts val="0"/>
              </a:spcBef>
              <a:spcAft>
                <a:spcPts val="0"/>
              </a:spcAft>
              <a:buNone/>
              <a:defRPr sz="1200">
                <a:solidFill>
                  <a:srgbClr val="035C75"/>
                </a:solidFill>
                <a:latin typeface="Constantia"/>
                <a:ea typeface="Constantia"/>
                <a:cs typeface="Constantia"/>
                <a:sym typeface="Constantia"/>
              </a:defRPr>
            </a:lvl1pPr>
            <a:lvl2pPr marL="0" marR="0" lvl="1" indent="0" algn="r">
              <a:spcBef>
                <a:spcPts val="0"/>
              </a:spcBef>
              <a:spcAft>
                <a:spcPts val="0"/>
              </a:spcAft>
              <a:buNone/>
              <a:defRPr sz="1200">
                <a:solidFill>
                  <a:srgbClr val="035C75"/>
                </a:solidFill>
                <a:latin typeface="Constantia"/>
                <a:ea typeface="Constantia"/>
                <a:cs typeface="Constantia"/>
                <a:sym typeface="Constantia"/>
              </a:defRPr>
            </a:lvl2pPr>
            <a:lvl3pPr marL="0" marR="0" lvl="2" indent="0" algn="r">
              <a:spcBef>
                <a:spcPts val="0"/>
              </a:spcBef>
              <a:spcAft>
                <a:spcPts val="0"/>
              </a:spcAft>
              <a:buNone/>
              <a:defRPr sz="1200">
                <a:solidFill>
                  <a:srgbClr val="035C75"/>
                </a:solidFill>
                <a:latin typeface="Constantia"/>
                <a:ea typeface="Constantia"/>
                <a:cs typeface="Constantia"/>
                <a:sym typeface="Constantia"/>
              </a:defRPr>
            </a:lvl3pPr>
            <a:lvl4pPr marL="0" marR="0" lvl="3" indent="0" algn="r">
              <a:spcBef>
                <a:spcPts val="0"/>
              </a:spcBef>
              <a:spcAft>
                <a:spcPts val="0"/>
              </a:spcAft>
              <a:buNone/>
              <a:defRPr sz="1200">
                <a:solidFill>
                  <a:srgbClr val="035C75"/>
                </a:solidFill>
                <a:latin typeface="Constantia"/>
                <a:ea typeface="Constantia"/>
                <a:cs typeface="Constantia"/>
                <a:sym typeface="Constantia"/>
              </a:defRPr>
            </a:lvl4pPr>
            <a:lvl5pPr marL="0" marR="0" lvl="4" indent="0" algn="r">
              <a:spcBef>
                <a:spcPts val="0"/>
              </a:spcBef>
              <a:spcAft>
                <a:spcPts val="0"/>
              </a:spcAft>
              <a:buNone/>
              <a:defRPr sz="1200">
                <a:solidFill>
                  <a:srgbClr val="035C75"/>
                </a:solidFill>
                <a:latin typeface="Constantia"/>
                <a:ea typeface="Constantia"/>
                <a:cs typeface="Constantia"/>
                <a:sym typeface="Constantia"/>
              </a:defRPr>
            </a:lvl5pPr>
            <a:lvl6pPr marL="0" marR="0" lvl="5" indent="0" algn="r">
              <a:spcBef>
                <a:spcPts val="0"/>
              </a:spcBef>
              <a:spcAft>
                <a:spcPts val="0"/>
              </a:spcAft>
              <a:buNone/>
              <a:defRPr sz="1200">
                <a:solidFill>
                  <a:srgbClr val="035C75"/>
                </a:solidFill>
                <a:latin typeface="Constantia"/>
                <a:ea typeface="Constantia"/>
                <a:cs typeface="Constantia"/>
                <a:sym typeface="Constantia"/>
              </a:defRPr>
            </a:lvl6pPr>
            <a:lvl7pPr marL="0" marR="0" lvl="6" indent="0" algn="r">
              <a:spcBef>
                <a:spcPts val="0"/>
              </a:spcBef>
              <a:spcAft>
                <a:spcPts val="0"/>
              </a:spcAft>
              <a:buNone/>
              <a:defRPr sz="1200">
                <a:solidFill>
                  <a:srgbClr val="035C75"/>
                </a:solidFill>
                <a:latin typeface="Constantia"/>
                <a:ea typeface="Constantia"/>
                <a:cs typeface="Constantia"/>
                <a:sym typeface="Constantia"/>
              </a:defRPr>
            </a:lvl7pPr>
            <a:lvl8pPr marL="0" marR="0" lvl="7" indent="0" algn="r">
              <a:spcBef>
                <a:spcPts val="0"/>
              </a:spcBef>
              <a:spcAft>
                <a:spcPts val="0"/>
              </a:spcAft>
              <a:buNone/>
              <a:defRPr sz="1200">
                <a:solidFill>
                  <a:srgbClr val="035C75"/>
                </a:solidFill>
                <a:latin typeface="Constantia"/>
                <a:ea typeface="Constantia"/>
                <a:cs typeface="Constantia"/>
                <a:sym typeface="Constantia"/>
              </a:defRPr>
            </a:lvl8pPr>
            <a:lvl9pPr marL="0" marR="0" lvl="8" indent="0" algn="r">
              <a:spcBef>
                <a:spcPts val="0"/>
              </a:spcBef>
              <a:spcAft>
                <a:spcPts val="0"/>
              </a:spcAft>
              <a:buNone/>
              <a:defRPr sz="1200">
                <a:solidFill>
                  <a:srgbClr val="035C75"/>
                </a:solidFill>
                <a:latin typeface="Constantia"/>
                <a:ea typeface="Constantia"/>
                <a:cs typeface="Constantia"/>
                <a:sym typeface="Constantia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Титульный слайд" type="title">
  <p:cSld name="TITLE">
    <p:bg>
      <p:bgPr>
        <a:gradFill>
          <a:gsLst>
            <a:gs pos="0">
              <a:srgbClr val="439FD7"/>
            </a:gs>
            <a:gs pos="25000">
              <a:srgbClr val="4397CA"/>
            </a:gs>
            <a:gs pos="100000">
              <a:srgbClr val="00466A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8"/>
          <p:cNvSpPr txBox="1"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18275" bIns="0" anchor="b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Clr>
                <a:srgbClr val="4CE0EA"/>
              </a:buClr>
              <a:buSzPts val="5600"/>
              <a:buFont typeface="Calibri"/>
              <a:buNone/>
              <a:defRPr sz="5600" b="1">
                <a:solidFill>
                  <a:srgbClr val="4CE0EA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5" name="Google Shape;55;p8"/>
          <p:cNvSpPr txBox="1"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18275" bIns="45700" anchor="t" anchorCtr="0">
            <a:noAutofit/>
          </a:bodyPr>
          <a:lstStyle>
            <a:lvl1pPr marR="45720" lvl="0" algn="r">
              <a:spcBef>
                <a:spcPts val="520"/>
              </a:spcBef>
              <a:spcAft>
                <a:spcPts val="0"/>
              </a:spcAft>
              <a:buSzPts val="2470"/>
              <a:buNone/>
              <a:defRPr>
                <a:solidFill>
                  <a:schemeClr val="lt1"/>
                </a:solidFill>
              </a:defRPr>
            </a:lvl1pPr>
            <a:lvl2pPr lvl="1" algn="ctr">
              <a:spcBef>
                <a:spcPts val="360"/>
              </a:spcBef>
              <a:spcAft>
                <a:spcPts val="0"/>
              </a:spcAft>
              <a:buSzPts val="1530"/>
              <a:buNone/>
              <a:defRPr/>
            </a:lvl2pPr>
            <a:lvl3pPr lvl="2" algn="ctr">
              <a:spcBef>
                <a:spcPts val="360"/>
              </a:spcBef>
              <a:spcAft>
                <a:spcPts val="0"/>
              </a:spcAft>
              <a:buSzPts val="1260"/>
              <a:buNone/>
              <a:defRPr/>
            </a:lvl3pPr>
            <a:lvl4pPr lvl="3" algn="ctr">
              <a:spcBef>
                <a:spcPts val="360"/>
              </a:spcBef>
              <a:spcAft>
                <a:spcPts val="0"/>
              </a:spcAft>
              <a:buSzPts val="1170"/>
              <a:buNone/>
              <a:defRPr/>
            </a:lvl4pPr>
            <a:lvl5pPr lvl="4" algn="ctr">
              <a:spcBef>
                <a:spcPts val="360"/>
              </a:spcBef>
              <a:spcAft>
                <a:spcPts val="0"/>
              </a:spcAft>
              <a:buSzPts val="1170"/>
              <a:buNone/>
              <a:defRPr/>
            </a:lvl5pPr>
            <a:lvl6pPr lvl="5" algn="ctr">
              <a:spcBef>
                <a:spcPts val="360"/>
              </a:spcBef>
              <a:spcAft>
                <a:spcPts val="0"/>
              </a:spcAft>
              <a:buSzPts val="1440"/>
              <a:buNone/>
              <a:defRPr/>
            </a:lvl6pPr>
            <a:lvl7pPr lvl="6" algn="ctr">
              <a:spcBef>
                <a:spcPts val="360"/>
              </a:spcBef>
              <a:spcAft>
                <a:spcPts val="0"/>
              </a:spcAft>
              <a:buSzPts val="1440"/>
              <a:buNone/>
              <a:defRPr/>
            </a:lvl7pPr>
            <a:lvl8pPr lvl="7" algn="ctr">
              <a:spcBef>
                <a:spcPts val="360"/>
              </a:spcBef>
              <a:spcAft>
                <a:spcPts val="0"/>
              </a:spcAft>
              <a:buSzPts val="1800"/>
              <a:buNone/>
              <a:defRPr/>
            </a:lvl8pPr>
            <a:lvl9pPr lvl="8" algn="ctr">
              <a:spcBef>
                <a:spcPts val="360"/>
              </a:spcBef>
              <a:spcAft>
                <a:spcPts val="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8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7" name="Google Shape;57;p8"/>
          <p:cNvSpPr txBox="1">
            <a:spLocks noGrp="1"/>
          </p:cNvSpPr>
          <p:nvPr>
            <p:ph type="ftr" idx="11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8" name="Google Shape;58;p8"/>
          <p:cNvSpPr txBox="1">
            <a:spLocks noGrp="1"/>
          </p:cNvSpPr>
          <p:nvPr>
            <p:ph type="sldNum" idx="12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marL="0" marR="0" lvl="0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D0E9ED"/>
                </a:solidFill>
                <a:latin typeface="Constantia"/>
                <a:ea typeface="Constantia"/>
                <a:cs typeface="Constantia"/>
                <a:sym typeface="Constantia"/>
              </a:defRPr>
            </a:lvl1pPr>
            <a:lvl2pPr marL="0" marR="0" lvl="1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D0E9ED"/>
                </a:solidFill>
                <a:latin typeface="Constantia"/>
                <a:ea typeface="Constantia"/>
                <a:cs typeface="Constantia"/>
                <a:sym typeface="Constantia"/>
              </a:defRPr>
            </a:lvl2pPr>
            <a:lvl3pPr marL="0" marR="0" lvl="2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D0E9ED"/>
                </a:solidFill>
                <a:latin typeface="Constantia"/>
                <a:ea typeface="Constantia"/>
                <a:cs typeface="Constantia"/>
                <a:sym typeface="Constantia"/>
              </a:defRPr>
            </a:lvl3pPr>
            <a:lvl4pPr marL="0" marR="0" lvl="3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D0E9ED"/>
                </a:solidFill>
                <a:latin typeface="Constantia"/>
                <a:ea typeface="Constantia"/>
                <a:cs typeface="Constantia"/>
                <a:sym typeface="Constantia"/>
              </a:defRPr>
            </a:lvl4pPr>
            <a:lvl5pPr marL="0" marR="0" lvl="4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D0E9ED"/>
                </a:solidFill>
                <a:latin typeface="Constantia"/>
                <a:ea typeface="Constantia"/>
                <a:cs typeface="Constantia"/>
                <a:sym typeface="Constantia"/>
              </a:defRPr>
            </a:lvl5pPr>
            <a:lvl6pPr marL="0" marR="0" lvl="5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D0E9ED"/>
                </a:solidFill>
                <a:latin typeface="Constantia"/>
                <a:ea typeface="Constantia"/>
                <a:cs typeface="Constantia"/>
                <a:sym typeface="Constantia"/>
              </a:defRPr>
            </a:lvl6pPr>
            <a:lvl7pPr marL="0" marR="0" lvl="6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D0E9ED"/>
                </a:solidFill>
                <a:latin typeface="Constantia"/>
                <a:ea typeface="Constantia"/>
                <a:cs typeface="Constantia"/>
                <a:sym typeface="Constantia"/>
              </a:defRPr>
            </a:lvl7pPr>
            <a:lvl8pPr marL="0" marR="0" lvl="7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D0E9ED"/>
                </a:solidFill>
                <a:latin typeface="Constantia"/>
                <a:ea typeface="Constantia"/>
                <a:cs typeface="Constantia"/>
                <a:sym typeface="Constantia"/>
              </a:defRPr>
            </a:lvl8pPr>
            <a:lvl9pPr marL="0" marR="0" lvl="8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D0E9ED"/>
                </a:solidFill>
                <a:latin typeface="Constantia"/>
                <a:ea typeface="Constantia"/>
                <a:cs typeface="Constantia"/>
                <a:sym typeface="Constantia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Заголовок раздела" type="secHead">
  <p:cSld name="SECTION_HEADER">
    <p:bg>
      <p:bgPr>
        <a:gradFill>
          <a:gsLst>
            <a:gs pos="0">
              <a:srgbClr val="439FD7"/>
            </a:gs>
            <a:gs pos="25000">
              <a:srgbClr val="4397CA"/>
            </a:gs>
            <a:gs pos="100000">
              <a:srgbClr val="00466A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p9"/>
          <p:cNvSpPr txBox="1"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rgbClr val="4AE3AC"/>
              </a:buClr>
              <a:buSzPts val="5600"/>
              <a:buFont typeface="Calibri"/>
              <a:buNone/>
              <a:defRPr sz="5600" b="1" cap="none">
                <a:solidFill>
                  <a:srgbClr val="4AE3AC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1" name="Google Shape;61;p9"/>
          <p:cNvSpPr txBox="1"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t" anchorCtr="0">
            <a:noAutofit/>
          </a:bodyPr>
          <a:lstStyle>
            <a:lvl1pPr marL="457200" lvl="0" indent="-228600" algn="l">
              <a:spcBef>
                <a:spcPts val="440"/>
              </a:spcBef>
              <a:spcAft>
                <a:spcPts val="0"/>
              </a:spcAft>
              <a:buSzPts val="2090"/>
              <a:buNone/>
              <a:defRPr sz="2200">
                <a:solidFill>
                  <a:schemeClr val="lt1"/>
                </a:solidFill>
              </a:defRPr>
            </a:lvl1pPr>
            <a:lvl2pPr marL="914400" lvl="1" indent="-228600" algn="l">
              <a:spcBef>
                <a:spcPts val="360"/>
              </a:spcBef>
              <a:spcAft>
                <a:spcPts val="0"/>
              </a:spcAft>
              <a:buSzPts val="153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spcBef>
                <a:spcPts val="320"/>
              </a:spcBef>
              <a:spcAft>
                <a:spcPts val="0"/>
              </a:spcAft>
              <a:buSzPts val="1120"/>
              <a:buNone/>
              <a:defRPr sz="1600">
                <a:solidFill>
                  <a:schemeClr val="lt1"/>
                </a:solidFill>
              </a:defRPr>
            </a:lvl3pPr>
            <a:lvl4pPr marL="1828800" lvl="3" indent="-228600" algn="l">
              <a:spcBef>
                <a:spcPts val="280"/>
              </a:spcBef>
              <a:spcAft>
                <a:spcPts val="0"/>
              </a:spcAft>
              <a:buSzPts val="910"/>
              <a:buNone/>
              <a:defRPr sz="1400">
                <a:solidFill>
                  <a:schemeClr val="lt1"/>
                </a:solidFill>
              </a:defRPr>
            </a:lvl4pPr>
            <a:lvl5pPr marL="2286000" lvl="4" indent="-228600" algn="l">
              <a:spcBef>
                <a:spcPts val="280"/>
              </a:spcBef>
              <a:spcAft>
                <a:spcPts val="0"/>
              </a:spcAft>
              <a:buSzPts val="910"/>
              <a:buNone/>
              <a:defRPr sz="1400">
                <a:solidFill>
                  <a:schemeClr val="lt1"/>
                </a:solidFill>
              </a:defRPr>
            </a:lvl5pPr>
            <a:lvl6pPr marL="2743200" lvl="5" indent="-320039" algn="l">
              <a:spcBef>
                <a:spcPts val="360"/>
              </a:spcBef>
              <a:spcAft>
                <a:spcPts val="0"/>
              </a:spcAft>
              <a:buSzPts val="1440"/>
              <a:buChar char="⚫"/>
              <a:defRPr/>
            </a:lvl6pPr>
            <a:lvl7pPr marL="3200400" lvl="6" indent="-320039" algn="l">
              <a:spcBef>
                <a:spcPts val="360"/>
              </a:spcBef>
              <a:spcAft>
                <a:spcPts val="0"/>
              </a:spcAft>
              <a:buSzPts val="1440"/>
              <a:buChar char="⚫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62" name="Google Shape;62;p9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9"/>
          <p:cNvSpPr txBox="1">
            <a:spLocks noGrp="1"/>
          </p:cNvSpPr>
          <p:nvPr>
            <p:ph type="ftr" idx="11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4" name="Google Shape;64;p9"/>
          <p:cNvSpPr txBox="1">
            <a:spLocks noGrp="1"/>
          </p:cNvSpPr>
          <p:nvPr>
            <p:ph type="sldNum" idx="12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marL="0" marR="0" lvl="0" indent="0" algn="r">
              <a:spcBef>
                <a:spcPts val="0"/>
              </a:spcBef>
              <a:spcAft>
                <a:spcPts val="0"/>
              </a:spcAft>
              <a:buNone/>
              <a:defRPr sz="1200">
                <a:solidFill>
                  <a:srgbClr val="D0E9ED"/>
                </a:solidFill>
                <a:latin typeface="Constantia"/>
                <a:ea typeface="Constantia"/>
                <a:cs typeface="Constantia"/>
                <a:sym typeface="Constantia"/>
              </a:defRPr>
            </a:lvl1pPr>
            <a:lvl2pPr marL="0" marR="0" lvl="1" indent="0" algn="r">
              <a:spcBef>
                <a:spcPts val="0"/>
              </a:spcBef>
              <a:spcAft>
                <a:spcPts val="0"/>
              </a:spcAft>
              <a:buNone/>
              <a:defRPr sz="1200">
                <a:solidFill>
                  <a:srgbClr val="D0E9ED"/>
                </a:solidFill>
                <a:latin typeface="Constantia"/>
                <a:ea typeface="Constantia"/>
                <a:cs typeface="Constantia"/>
                <a:sym typeface="Constantia"/>
              </a:defRPr>
            </a:lvl2pPr>
            <a:lvl3pPr marL="0" marR="0" lvl="2" indent="0" algn="r">
              <a:spcBef>
                <a:spcPts val="0"/>
              </a:spcBef>
              <a:spcAft>
                <a:spcPts val="0"/>
              </a:spcAft>
              <a:buNone/>
              <a:defRPr sz="1200">
                <a:solidFill>
                  <a:srgbClr val="D0E9ED"/>
                </a:solidFill>
                <a:latin typeface="Constantia"/>
                <a:ea typeface="Constantia"/>
                <a:cs typeface="Constantia"/>
                <a:sym typeface="Constantia"/>
              </a:defRPr>
            </a:lvl3pPr>
            <a:lvl4pPr marL="0" marR="0" lvl="3" indent="0" algn="r">
              <a:spcBef>
                <a:spcPts val="0"/>
              </a:spcBef>
              <a:spcAft>
                <a:spcPts val="0"/>
              </a:spcAft>
              <a:buNone/>
              <a:defRPr sz="1200">
                <a:solidFill>
                  <a:srgbClr val="D0E9ED"/>
                </a:solidFill>
                <a:latin typeface="Constantia"/>
                <a:ea typeface="Constantia"/>
                <a:cs typeface="Constantia"/>
                <a:sym typeface="Constantia"/>
              </a:defRPr>
            </a:lvl4pPr>
            <a:lvl5pPr marL="0" marR="0" lvl="4" indent="0" algn="r">
              <a:spcBef>
                <a:spcPts val="0"/>
              </a:spcBef>
              <a:spcAft>
                <a:spcPts val="0"/>
              </a:spcAft>
              <a:buNone/>
              <a:defRPr sz="1200">
                <a:solidFill>
                  <a:srgbClr val="D0E9ED"/>
                </a:solidFill>
                <a:latin typeface="Constantia"/>
                <a:ea typeface="Constantia"/>
                <a:cs typeface="Constantia"/>
                <a:sym typeface="Constantia"/>
              </a:defRPr>
            </a:lvl5pPr>
            <a:lvl6pPr marL="0" marR="0" lvl="5" indent="0" algn="r">
              <a:spcBef>
                <a:spcPts val="0"/>
              </a:spcBef>
              <a:spcAft>
                <a:spcPts val="0"/>
              </a:spcAft>
              <a:buNone/>
              <a:defRPr sz="1200">
                <a:solidFill>
                  <a:srgbClr val="D0E9ED"/>
                </a:solidFill>
                <a:latin typeface="Constantia"/>
                <a:ea typeface="Constantia"/>
                <a:cs typeface="Constantia"/>
                <a:sym typeface="Constantia"/>
              </a:defRPr>
            </a:lvl6pPr>
            <a:lvl7pPr marL="0" marR="0" lvl="6" indent="0" algn="r">
              <a:spcBef>
                <a:spcPts val="0"/>
              </a:spcBef>
              <a:spcAft>
                <a:spcPts val="0"/>
              </a:spcAft>
              <a:buNone/>
              <a:defRPr sz="1200">
                <a:solidFill>
                  <a:srgbClr val="D0E9ED"/>
                </a:solidFill>
                <a:latin typeface="Constantia"/>
                <a:ea typeface="Constantia"/>
                <a:cs typeface="Constantia"/>
                <a:sym typeface="Constantia"/>
              </a:defRPr>
            </a:lvl7pPr>
            <a:lvl8pPr marL="0" marR="0" lvl="7" indent="0" algn="r">
              <a:spcBef>
                <a:spcPts val="0"/>
              </a:spcBef>
              <a:spcAft>
                <a:spcPts val="0"/>
              </a:spcAft>
              <a:buNone/>
              <a:defRPr sz="1200">
                <a:solidFill>
                  <a:srgbClr val="D0E9ED"/>
                </a:solidFill>
                <a:latin typeface="Constantia"/>
                <a:ea typeface="Constantia"/>
                <a:cs typeface="Constantia"/>
                <a:sym typeface="Constantia"/>
              </a:defRPr>
            </a:lvl8pPr>
            <a:lvl9pPr marL="0" marR="0" lvl="8" indent="0" algn="r">
              <a:spcBef>
                <a:spcPts val="0"/>
              </a:spcBef>
              <a:spcAft>
                <a:spcPts val="0"/>
              </a:spcAft>
              <a:buNone/>
              <a:defRPr sz="1200">
                <a:solidFill>
                  <a:srgbClr val="D0E9ED"/>
                </a:solidFill>
                <a:latin typeface="Constantia"/>
                <a:ea typeface="Constantia"/>
                <a:cs typeface="Constantia"/>
                <a:sym typeface="Constantia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Два объекта" type="twoObj">
  <p:cSld name="TWO_OBJECTS"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10"/>
          <p:cNvSpPr txBox="1"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0"/>
          <p:cNvSpPr txBox="1">
            <a:spLocks noGrp="1"/>
          </p:cNvSpPr>
          <p:nvPr>
            <p:ph type="body" idx="1"/>
          </p:nvPr>
        </p:nvSpPr>
        <p:spPr>
          <a:xfrm>
            <a:off x="457200" y="1920085"/>
            <a:ext cx="4038600" cy="4434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85445" algn="l">
              <a:spcBef>
                <a:spcPts val="520"/>
              </a:spcBef>
              <a:spcAft>
                <a:spcPts val="0"/>
              </a:spcAft>
              <a:buSzPts val="2470"/>
              <a:buChar char="⚫"/>
              <a:defRPr sz="2600"/>
            </a:lvl1pPr>
            <a:lvl2pPr marL="914400" lvl="1" indent="-358140" algn="l">
              <a:spcBef>
                <a:spcPts val="480"/>
              </a:spcBef>
              <a:spcAft>
                <a:spcPts val="0"/>
              </a:spcAft>
              <a:buSzPts val="2040"/>
              <a:buChar char="⚫"/>
              <a:defRPr sz="2400"/>
            </a:lvl2pPr>
            <a:lvl3pPr marL="1371600" lvl="2" indent="-317500" algn="l">
              <a:spcBef>
                <a:spcPts val="400"/>
              </a:spcBef>
              <a:spcAft>
                <a:spcPts val="0"/>
              </a:spcAft>
              <a:buSzPts val="1400"/>
              <a:buChar char="⚫"/>
              <a:defRPr sz="2000"/>
            </a:lvl3pPr>
            <a:lvl4pPr marL="1828800" lvl="3" indent="-302894" algn="l">
              <a:spcBef>
                <a:spcPts val="360"/>
              </a:spcBef>
              <a:spcAft>
                <a:spcPts val="0"/>
              </a:spcAft>
              <a:buSzPts val="1170"/>
              <a:buChar char="⚫"/>
              <a:defRPr sz="1800"/>
            </a:lvl4pPr>
            <a:lvl5pPr marL="2286000" lvl="4" indent="-302895" algn="l">
              <a:spcBef>
                <a:spcPts val="360"/>
              </a:spcBef>
              <a:spcAft>
                <a:spcPts val="0"/>
              </a:spcAft>
              <a:buSzPts val="1170"/>
              <a:buChar char="⚫"/>
              <a:defRPr sz="1800"/>
            </a:lvl5pPr>
            <a:lvl6pPr marL="2743200" lvl="5" indent="-320039" algn="l">
              <a:spcBef>
                <a:spcPts val="360"/>
              </a:spcBef>
              <a:spcAft>
                <a:spcPts val="0"/>
              </a:spcAft>
              <a:buSzPts val="1440"/>
              <a:buChar char="⚫"/>
              <a:defRPr/>
            </a:lvl6pPr>
            <a:lvl7pPr marL="3200400" lvl="6" indent="-320039" algn="l">
              <a:spcBef>
                <a:spcPts val="360"/>
              </a:spcBef>
              <a:spcAft>
                <a:spcPts val="0"/>
              </a:spcAft>
              <a:buSzPts val="1440"/>
              <a:buChar char="⚫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68" name="Google Shape;68;p10"/>
          <p:cNvSpPr txBox="1">
            <a:spLocks noGrp="1"/>
          </p:cNvSpPr>
          <p:nvPr>
            <p:ph type="body" idx="2"/>
          </p:nvPr>
        </p:nvSpPr>
        <p:spPr>
          <a:xfrm>
            <a:off x="4648200" y="1920085"/>
            <a:ext cx="4038600" cy="4434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85445" algn="l">
              <a:spcBef>
                <a:spcPts val="520"/>
              </a:spcBef>
              <a:spcAft>
                <a:spcPts val="0"/>
              </a:spcAft>
              <a:buSzPts val="2470"/>
              <a:buChar char="⚫"/>
              <a:defRPr sz="2600"/>
            </a:lvl1pPr>
            <a:lvl2pPr marL="914400" lvl="1" indent="-358140" algn="l">
              <a:spcBef>
                <a:spcPts val="480"/>
              </a:spcBef>
              <a:spcAft>
                <a:spcPts val="0"/>
              </a:spcAft>
              <a:buSzPts val="2040"/>
              <a:buChar char="⚫"/>
              <a:defRPr sz="2400"/>
            </a:lvl2pPr>
            <a:lvl3pPr marL="1371600" lvl="2" indent="-317500" algn="l">
              <a:spcBef>
                <a:spcPts val="400"/>
              </a:spcBef>
              <a:spcAft>
                <a:spcPts val="0"/>
              </a:spcAft>
              <a:buSzPts val="1400"/>
              <a:buChar char="⚫"/>
              <a:defRPr sz="2000"/>
            </a:lvl3pPr>
            <a:lvl4pPr marL="1828800" lvl="3" indent="-302894" algn="l">
              <a:spcBef>
                <a:spcPts val="360"/>
              </a:spcBef>
              <a:spcAft>
                <a:spcPts val="0"/>
              </a:spcAft>
              <a:buSzPts val="1170"/>
              <a:buChar char="⚫"/>
              <a:defRPr sz="1800"/>
            </a:lvl4pPr>
            <a:lvl5pPr marL="2286000" lvl="4" indent="-302895" algn="l">
              <a:spcBef>
                <a:spcPts val="360"/>
              </a:spcBef>
              <a:spcAft>
                <a:spcPts val="0"/>
              </a:spcAft>
              <a:buSzPts val="1170"/>
              <a:buChar char="⚫"/>
              <a:defRPr sz="1800"/>
            </a:lvl5pPr>
            <a:lvl6pPr marL="2743200" lvl="5" indent="-320039" algn="l">
              <a:spcBef>
                <a:spcPts val="360"/>
              </a:spcBef>
              <a:spcAft>
                <a:spcPts val="0"/>
              </a:spcAft>
              <a:buSzPts val="1440"/>
              <a:buChar char="⚫"/>
              <a:defRPr/>
            </a:lvl6pPr>
            <a:lvl7pPr marL="3200400" lvl="6" indent="-320039" algn="l">
              <a:spcBef>
                <a:spcPts val="360"/>
              </a:spcBef>
              <a:spcAft>
                <a:spcPts val="0"/>
              </a:spcAft>
              <a:buSzPts val="1440"/>
              <a:buChar char="⚫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69" name="Google Shape;69;p10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0"/>
          <p:cNvSpPr txBox="1">
            <a:spLocks noGrp="1"/>
          </p:cNvSpPr>
          <p:nvPr>
            <p:ph type="ftr" idx="11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1" name="Google Shape;71;p10"/>
          <p:cNvSpPr txBox="1">
            <a:spLocks noGrp="1"/>
          </p:cNvSpPr>
          <p:nvPr>
            <p:ph type="sldNum" idx="12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marL="0" marR="0" lvl="0" indent="0" algn="r">
              <a:spcBef>
                <a:spcPts val="0"/>
              </a:spcBef>
              <a:spcAft>
                <a:spcPts val="0"/>
              </a:spcAft>
              <a:buNone/>
              <a:defRPr sz="1200">
                <a:solidFill>
                  <a:srgbClr val="035C75"/>
                </a:solidFill>
                <a:latin typeface="Constantia"/>
                <a:ea typeface="Constantia"/>
                <a:cs typeface="Constantia"/>
                <a:sym typeface="Constantia"/>
              </a:defRPr>
            </a:lvl1pPr>
            <a:lvl2pPr marL="0" marR="0" lvl="1" indent="0" algn="r">
              <a:spcBef>
                <a:spcPts val="0"/>
              </a:spcBef>
              <a:spcAft>
                <a:spcPts val="0"/>
              </a:spcAft>
              <a:buNone/>
              <a:defRPr sz="1200">
                <a:solidFill>
                  <a:srgbClr val="035C75"/>
                </a:solidFill>
                <a:latin typeface="Constantia"/>
                <a:ea typeface="Constantia"/>
                <a:cs typeface="Constantia"/>
                <a:sym typeface="Constantia"/>
              </a:defRPr>
            </a:lvl2pPr>
            <a:lvl3pPr marL="0" marR="0" lvl="2" indent="0" algn="r">
              <a:spcBef>
                <a:spcPts val="0"/>
              </a:spcBef>
              <a:spcAft>
                <a:spcPts val="0"/>
              </a:spcAft>
              <a:buNone/>
              <a:defRPr sz="1200">
                <a:solidFill>
                  <a:srgbClr val="035C75"/>
                </a:solidFill>
                <a:latin typeface="Constantia"/>
                <a:ea typeface="Constantia"/>
                <a:cs typeface="Constantia"/>
                <a:sym typeface="Constantia"/>
              </a:defRPr>
            </a:lvl3pPr>
            <a:lvl4pPr marL="0" marR="0" lvl="3" indent="0" algn="r">
              <a:spcBef>
                <a:spcPts val="0"/>
              </a:spcBef>
              <a:spcAft>
                <a:spcPts val="0"/>
              </a:spcAft>
              <a:buNone/>
              <a:defRPr sz="1200">
                <a:solidFill>
                  <a:srgbClr val="035C75"/>
                </a:solidFill>
                <a:latin typeface="Constantia"/>
                <a:ea typeface="Constantia"/>
                <a:cs typeface="Constantia"/>
                <a:sym typeface="Constantia"/>
              </a:defRPr>
            </a:lvl4pPr>
            <a:lvl5pPr marL="0" marR="0" lvl="4" indent="0" algn="r">
              <a:spcBef>
                <a:spcPts val="0"/>
              </a:spcBef>
              <a:spcAft>
                <a:spcPts val="0"/>
              </a:spcAft>
              <a:buNone/>
              <a:defRPr sz="1200">
                <a:solidFill>
                  <a:srgbClr val="035C75"/>
                </a:solidFill>
                <a:latin typeface="Constantia"/>
                <a:ea typeface="Constantia"/>
                <a:cs typeface="Constantia"/>
                <a:sym typeface="Constantia"/>
              </a:defRPr>
            </a:lvl5pPr>
            <a:lvl6pPr marL="0" marR="0" lvl="5" indent="0" algn="r">
              <a:spcBef>
                <a:spcPts val="0"/>
              </a:spcBef>
              <a:spcAft>
                <a:spcPts val="0"/>
              </a:spcAft>
              <a:buNone/>
              <a:defRPr sz="1200">
                <a:solidFill>
                  <a:srgbClr val="035C75"/>
                </a:solidFill>
                <a:latin typeface="Constantia"/>
                <a:ea typeface="Constantia"/>
                <a:cs typeface="Constantia"/>
                <a:sym typeface="Constantia"/>
              </a:defRPr>
            </a:lvl6pPr>
            <a:lvl7pPr marL="0" marR="0" lvl="6" indent="0" algn="r">
              <a:spcBef>
                <a:spcPts val="0"/>
              </a:spcBef>
              <a:spcAft>
                <a:spcPts val="0"/>
              </a:spcAft>
              <a:buNone/>
              <a:defRPr sz="1200">
                <a:solidFill>
                  <a:srgbClr val="035C75"/>
                </a:solidFill>
                <a:latin typeface="Constantia"/>
                <a:ea typeface="Constantia"/>
                <a:cs typeface="Constantia"/>
                <a:sym typeface="Constantia"/>
              </a:defRPr>
            </a:lvl7pPr>
            <a:lvl8pPr marL="0" marR="0" lvl="7" indent="0" algn="r">
              <a:spcBef>
                <a:spcPts val="0"/>
              </a:spcBef>
              <a:spcAft>
                <a:spcPts val="0"/>
              </a:spcAft>
              <a:buNone/>
              <a:defRPr sz="1200">
                <a:solidFill>
                  <a:srgbClr val="035C75"/>
                </a:solidFill>
                <a:latin typeface="Constantia"/>
                <a:ea typeface="Constantia"/>
                <a:cs typeface="Constantia"/>
                <a:sym typeface="Constantia"/>
              </a:defRPr>
            </a:lvl8pPr>
            <a:lvl9pPr marL="0" marR="0" lvl="8" indent="0" algn="r">
              <a:spcBef>
                <a:spcPts val="0"/>
              </a:spcBef>
              <a:spcAft>
                <a:spcPts val="0"/>
              </a:spcAft>
              <a:buNone/>
              <a:defRPr sz="1200">
                <a:solidFill>
                  <a:srgbClr val="035C75"/>
                </a:solidFill>
                <a:latin typeface="Constantia"/>
                <a:ea typeface="Constantia"/>
                <a:cs typeface="Constantia"/>
                <a:sym typeface="Constantia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Сравнение" type="twoTxTwoObj">
  <p:cSld name="TWO_OBJECTS_WITH_TEXT"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11"/>
          <p:cNvSpPr txBox="1"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4" name="Google Shape;74;p11"/>
          <p:cNvSpPr txBox="1"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0" rIns="45700" bIns="0" anchor="ctr" anchorCtr="0">
            <a:noAutofit/>
          </a:bodyPr>
          <a:lstStyle>
            <a:lvl1pPr marL="457200" lvl="0" indent="-228600" algn="l">
              <a:spcBef>
                <a:spcPts val="480"/>
              </a:spcBef>
              <a:spcAft>
                <a:spcPts val="0"/>
              </a:spcAft>
              <a:buSzPts val="2280"/>
              <a:buNone/>
              <a:defRPr sz="2400" b="1" cap="none">
                <a:solidFill>
                  <a:schemeClr val="dk2"/>
                </a:solidFill>
              </a:defRPr>
            </a:lvl1pPr>
            <a:lvl2pPr marL="914400" lvl="1" indent="-228600" algn="l">
              <a:spcBef>
                <a:spcPts val="400"/>
              </a:spcBef>
              <a:spcAft>
                <a:spcPts val="0"/>
              </a:spcAft>
              <a:buSzPts val="1700"/>
              <a:buNone/>
              <a:defRPr sz="2000" b="1"/>
            </a:lvl2pPr>
            <a:lvl3pPr marL="1371600" lvl="2" indent="-228600" algn="l">
              <a:spcBef>
                <a:spcPts val="360"/>
              </a:spcBef>
              <a:spcAft>
                <a:spcPts val="0"/>
              </a:spcAft>
              <a:buSzPts val="1260"/>
              <a:buNone/>
              <a:defRPr sz="1800" b="1"/>
            </a:lvl3pPr>
            <a:lvl4pPr marL="1828800" lvl="3" indent="-228600" algn="l">
              <a:spcBef>
                <a:spcPts val="320"/>
              </a:spcBef>
              <a:spcAft>
                <a:spcPts val="0"/>
              </a:spcAft>
              <a:buSzPts val="1040"/>
              <a:buNone/>
              <a:defRPr sz="1600" b="1"/>
            </a:lvl4pPr>
            <a:lvl5pPr marL="2286000" lvl="4" indent="-228600" algn="l">
              <a:spcBef>
                <a:spcPts val="320"/>
              </a:spcBef>
              <a:spcAft>
                <a:spcPts val="0"/>
              </a:spcAft>
              <a:buSzPts val="1040"/>
              <a:buNone/>
              <a:defRPr sz="1600" b="1"/>
            </a:lvl5pPr>
            <a:lvl6pPr marL="2743200" lvl="5" indent="-320039" algn="l">
              <a:spcBef>
                <a:spcPts val="360"/>
              </a:spcBef>
              <a:spcAft>
                <a:spcPts val="0"/>
              </a:spcAft>
              <a:buSzPts val="1440"/>
              <a:buChar char="⚫"/>
              <a:defRPr/>
            </a:lvl6pPr>
            <a:lvl7pPr marL="3200400" lvl="6" indent="-320039" algn="l">
              <a:spcBef>
                <a:spcPts val="360"/>
              </a:spcBef>
              <a:spcAft>
                <a:spcPts val="0"/>
              </a:spcAft>
              <a:buSzPts val="1440"/>
              <a:buChar char="⚫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5" name="Google Shape;75;p11"/>
          <p:cNvSpPr txBox="1">
            <a:spLocks noGrp="1"/>
          </p:cNvSpPr>
          <p:nvPr>
            <p:ph type="body" idx="2"/>
          </p:nvPr>
        </p:nvSpPr>
        <p:spPr>
          <a:xfrm>
            <a:off x="4645025" y="1859757"/>
            <a:ext cx="4041775" cy="6548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0" rIns="45700" bIns="0" anchor="ctr" anchorCtr="0">
            <a:noAutofit/>
          </a:bodyPr>
          <a:lstStyle>
            <a:lvl1pPr marL="457200" lvl="0" indent="-228600" algn="l">
              <a:spcBef>
                <a:spcPts val="480"/>
              </a:spcBef>
              <a:spcAft>
                <a:spcPts val="0"/>
              </a:spcAft>
              <a:buSzPts val="2280"/>
              <a:buNone/>
              <a:defRPr sz="2400" b="1" cap="none">
                <a:solidFill>
                  <a:schemeClr val="dk2"/>
                </a:solidFill>
              </a:defRPr>
            </a:lvl1pPr>
            <a:lvl2pPr marL="914400" lvl="1" indent="-228600" algn="l">
              <a:spcBef>
                <a:spcPts val="400"/>
              </a:spcBef>
              <a:spcAft>
                <a:spcPts val="0"/>
              </a:spcAft>
              <a:buSzPts val="1700"/>
              <a:buNone/>
              <a:defRPr sz="2000" b="1"/>
            </a:lvl2pPr>
            <a:lvl3pPr marL="1371600" lvl="2" indent="-228600" algn="l">
              <a:spcBef>
                <a:spcPts val="360"/>
              </a:spcBef>
              <a:spcAft>
                <a:spcPts val="0"/>
              </a:spcAft>
              <a:buSzPts val="1260"/>
              <a:buNone/>
              <a:defRPr sz="1800" b="1"/>
            </a:lvl3pPr>
            <a:lvl4pPr marL="1828800" lvl="3" indent="-228600" algn="l">
              <a:spcBef>
                <a:spcPts val="320"/>
              </a:spcBef>
              <a:spcAft>
                <a:spcPts val="0"/>
              </a:spcAft>
              <a:buSzPts val="1040"/>
              <a:buNone/>
              <a:defRPr sz="1600" b="1"/>
            </a:lvl4pPr>
            <a:lvl5pPr marL="2286000" lvl="4" indent="-228600" algn="l">
              <a:spcBef>
                <a:spcPts val="320"/>
              </a:spcBef>
              <a:spcAft>
                <a:spcPts val="0"/>
              </a:spcAft>
              <a:buSzPts val="1040"/>
              <a:buNone/>
              <a:defRPr sz="1600" b="1"/>
            </a:lvl5pPr>
            <a:lvl6pPr marL="2743200" lvl="5" indent="-320039" algn="l">
              <a:spcBef>
                <a:spcPts val="360"/>
              </a:spcBef>
              <a:spcAft>
                <a:spcPts val="0"/>
              </a:spcAft>
              <a:buSzPts val="1440"/>
              <a:buChar char="⚫"/>
              <a:defRPr/>
            </a:lvl6pPr>
            <a:lvl7pPr marL="3200400" lvl="6" indent="-320039" algn="l">
              <a:spcBef>
                <a:spcPts val="360"/>
              </a:spcBef>
              <a:spcAft>
                <a:spcPts val="0"/>
              </a:spcAft>
              <a:buSzPts val="1440"/>
              <a:buChar char="⚫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6" name="Google Shape;76;p11"/>
          <p:cNvSpPr txBox="1">
            <a:spLocks noGrp="1"/>
          </p:cNvSpPr>
          <p:nvPr>
            <p:ph type="body" idx="3"/>
          </p:nvPr>
        </p:nvSpPr>
        <p:spPr>
          <a:xfrm>
            <a:off x="457200" y="2514600"/>
            <a:ext cx="4040188" cy="38457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0" rIns="91425" bIns="45700" anchor="t" anchorCtr="0">
            <a:noAutofit/>
          </a:bodyPr>
          <a:lstStyle>
            <a:lvl1pPr marL="457200" lvl="0" indent="-361315" algn="l">
              <a:spcBef>
                <a:spcPts val="440"/>
              </a:spcBef>
              <a:spcAft>
                <a:spcPts val="0"/>
              </a:spcAft>
              <a:buSzPts val="2090"/>
              <a:buChar char="⚫"/>
              <a:defRPr sz="2200"/>
            </a:lvl1pPr>
            <a:lvl2pPr marL="914400" lvl="1" indent="-336550" algn="l">
              <a:spcBef>
                <a:spcPts val="400"/>
              </a:spcBef>
              <a:spcAft>
                <a:spcPts val="0"/>
              </a:spcAft>
              <a:buSzPts val="1700"/>
              <a:buChar char="⚫"/>
              <a:defRPr sz="2000"/>
            </a:lvl2pPr>
            <a:lvl3pPr marL="1371600" lvl="2" indent="-308610" algn="l">
              <a:spcBef>
                <a:spcPts val="360"/>
              </a:spcBef>
              <a:spcAft>
                <a:spcPts val="0"/>
              </a:spcAft>
              <a:buSzPts val="1260"/>
              <a:buChar char="⚫"/>
              <a:defRPr sz="1800"/>
            </a:lvl3pPr>
            <a:lvl4pPr marL="1828800" lvl="3" indent="-294639" algn="l">
              <a:spcBef>
                <a:spcPts val="320"/>
              </a:spcBef>
              <a:spcAft>
                <a:spcPts val="0"/>
              </a:spcAft>
              <a:buSzPts val="1040"/>
              <a:buChar char="⚫"/>
              <a:defRPr sz="1600"/>
            </a:lvl4pPr>
            <a:lvl5pPr marL="2286000" lvl="4" indent="-294639" algn="l">
              <a:spcBef>
                <a:spcPts val="320"/>
              </a:spcBef>
              <a:spcAft>
                <a:spcPts val="0"/>
              </a:spcAft>
              <a:buSzPts val="1040"/>
              <a:buChar char="⚫"/>
              <a:defRPr sz="1600"/>
            </a:lvl5pPr>
            <a:lvl6pPr marL="2743200" lvl="5" indent="-320039" algn="l">
              <a:spcBef>
                <a:spcPts val="360"/>
              </a:spcBef>
              <a:spcAft>
                <a:spcPts val="0"/>
              </a:spcAft>
              <a:buSzPts val="1440"/>
              <a:buChar char="⚫"/>
              <a:defRPr/>
            </a:lvl6pPr>
            <a:lvl7pPr marL="3200400" lvl="6" indent="-320039" algn="l">
              <a:spcBef>
                <a:spcPts val="360"/>
              </a:spcBef>
              <a:spcAft>
                <a:spcPts val="0"/>
              </a:spcAft>
              <a:buSzPts val="1440"/>
              <a:buChar char="⚫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7" name="Google Shape;77;p11"/>
          <p:cNvSpPr txBox="1">
            <a:spLocks noGrp="1"/>
          </p:cNvSpPr>
          <p:nvPr>
            <p:ph type="body" idx="4"/>
          </p:nvPr>
        </p:nvSpPr>
        <p:spPr>
          <a:xfrm>
            <a:off x="4645025" y="2514600"/>
            <a:ext cx="4041775" cy="38457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0" rIns="91425" bIns="45700" anchor="t" anchorCtr="0">
            <a:noAutofit/>
          </a:bodyPr>
          <a:lstStyle>
            <a:lvl1pPr marL="457200" lvl="0" indent="-361315" algn="l">
              <a:spcBef>
                <a:spcPts val="440"/>
              </a:spcBef>
              <a:spcAft>
                <a:spcPts val="0"/>
              </a:spcAft>
              <a:buSzPts val="2090"/>
              <a:buChar char="⚫"/>
              <a:defRPr sz="2200"/>
            </a:lvl1pPr>
            <a:lvl2pPr marL="914400" lvl="1" indent="-336550" algn="l">
              <a:spcBef>
                <a:spcPts val="400"/>
              </a:spcBef>
              <a:spcAft>
                <a:spcPts val="0"/>
              </a:spcAft>
              <a:buSzPts val="1700"/>
              <a:buChar char="⚫"/>
              <a:defRPr sz="2000"/>
            </a:lvl2pPr>
            <a:lvl3pPr marL="1371600" lvl="2" indent="-308610" algn="l">
              <a:spcBef>
                <a:spcPts val="360"/>
              </a:spcBef>
              <a:spcAft>
                <a:spcPts val="0"/>
              </a:spcAft>
              <a:buSzPts val="1260"/>
              <a:buChar char="⚫"/>
              <a:defRPr sz="1800"/>
            </a:lvl3pPr>
            <a:lvl4pPr marL="1828800" lvl="3" indent="-294639" algn="l">
              <a:spcBef>
                <a:spcPts val="320"/>
              </a:spcBef>
              <a:spcAft>
                <a:spcPts val="0"/>
              </a:spcAft>
              <a:buSzPts val="1040"/>
              <a:buChar char="⚫"/>
              <a:defRPr sz="1600"/>
            </a:lvl4pPr>
            <a:lvl5pPr marL="2286000" lvl="4" indent="-294639" algn="l">
              <a:spcBef>
                <a:spcPts val="320"/>
              </a:spcBef>
              <a:spcAft>
                <a:spcPts val="0"/>
              </a:spcAft>
              <a:buSzPts val="1040"/>
              <a:buChar char="⚫"/>
              <a:defRPr sz="1600"/>
            </a:lvl5pPr>
            <a:lvl6pPr marL="2743200" lvl="5" indent="-320039" algn="l">
              <a:spcBef>
                <a:spcPts val="360"/>
              </a:spcBef>
              <a:spcAft>
                <a:spcPts val="0"/>
              </a:spcAft>
              <a:buSzPts val="1440"/>
              <a:buChar char="⚫"/>
              <a:defRPr/>
            </a:lvl6pPr>
            <a:lvl7pPr marL="3200400" lvl="6" indent="-320039" algn="l">
              <a:spcBef>
                <a:spcPts val="360"/>
              </a:spcBef>
              <a:spcAft>
                <a:spcPts val="0"/>
              </a:spcAft>
              <a:buSzPts val="1440"/>
              <a:buChar char="⚫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8" name="Google Shape;78;p11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11"/>
          <p:cNvSpPr txBox="1">
            <a:spLocks noGrp="1"/>
          </p:cNvSpPr>
          <p:nvPr>
            <p:ph type="ftr" idx="11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0" name="Google Shape;80;p11"/>
          <p:cNvSpPr txBox="1">
            <a:spLocks noGrp="1"/>
          </p:cNvSpPr>
          <p:nvPr>
            <p:ph type="sldNum" idx="12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marL="0" marR="0" lvl="0" indent="0" algn="r">
              <a:spcBef>
                <a:spcPts val="0"/>
              </a:spcBef>
              <a:spcAft>
                <a:spcPts val="0"/>
              </a:spcAft>
              <a:buNone/>
              <a:defRPr sz="1200">
                <a:solidFill>
                  <a:srgbClr val="035C75"/>
                </a:solidFill>
                <a:latin typeface="Constantia"/>
                <a:ea typeface="Constantia"/>
                <a:cs typeface="Constantia"/>
                <a:sym typeface="Constantia"/>
              </a:defRPr>
            </a:lvl1pPr>
            <a:lvl2pPr marL="0" marR="0" lvl="1" indent="0" algn="r">
              <a:spcBef>
                <a:spcPts val="0"/>
              </a:spcBef>
              <a:spcAft>
                <a:spcPts val="0"/>
              </a:spcAft>
              <a:buNone/>
              <a:defRPr sz="1200">
                <a:solidFill>
                  <a:srgbClr val="035C75"/>
                </a:solidFill>
                <a:latin typeface="Constantia"/>
                <a:ea typeface="Constantia"/>
                <a:cs typeface="Constantia"/>
                <a:sym typeface="Constantia"/>
              </a:defRPr>
            </a:lvl2pPr>
            <a:lvl3pPr marL="0" marR="0" lvl="2" indent="0" algn="r">
              <a:spcBef>
                <a:spcPts val="0"/>
              </a:spcBef>
              <a:spcAft>
                <a:spcPts val="0"/>
              </a:spcAft>
              <a:buNone/>
              <a:defRPr sz="1200">
                <a:solidFill>
                  <a:srgbClr val="035C75"/>
                </a:solidFill>
                <a:latin typeface="Constantia"/>
                <a:ea typeface="Constantia"/>
                <a:cs typeface="Constantia"/>
                <a:sym typeface="Constantia"/>
              </a:defRPr>
            </a:lvl3pPr>
            <a:lvl4pPr marL="0" marR="0" lvl="3" indent="0" algn="r">
              <a:spcBef>
                <a:spcPts val="0"/>
              </a:spcBef>
              <a:spcAft>
                <a:spcPts val="0"/>
              </a:spcAft>
              <a:buNone/>
              <a:defRPr sz="1200">
                <a:solidFill>
                  <a:srgbClr val="035C75"/>
                </a:solidFill>
                <a:latin typeface="Constantia"/>
                <a:ea typeface="Constantia"/>
                <a:cs typeface="Constantia"/>
                <a:sym typeface="Constantia"/>
              </a:defRPr>
            </a:lvl4pPr>
            <a:lvl5pPr marL="0" marR="0" lvl="4" indent="0" algn="r">
              <a:spcBef>
                <a:spcPts val="0"/>
              </a:spcBef>
              <a:spcAft>
                <a:spcPts val="0"/>
              </a:spcAft>
              <a:buNone/>
              <a:defRPr sz="1200">
                <a:solidFill>
                  <a:srgbClr val="035C75"/>
                </a:solidFill>
                <a:latin typeface="Constantia"/>
                <a:ea typeface="Constantia"/>
                <a:cs typeface="Constantia"/>
                <a:sym typeface="Constantia"/>
              </a:defRPr>
            </a:lvl5pPr>
            <a:lvl6pPr marL="0" marR="0" lvl="5" indent="0" algn="r">
              <a:spcBef>
                <a:spcPts val="0"/>
              </a:spcBef>
              <a:spcAft>
                <a:spcPts val="0"/>
              </a:spcAft>
              <a:buNone/>
              <a:defRPr sz="1200">
                <a:solidFill>
                  <a:srgbClr val="035C75"/>
                </a:solidFill>
                <a:latin typeface="Constantia"/>
                <a:ea typeface="Constantia"/>
                <a:cs typeface="Constantia"/>
                <a:sym typeface="Constantia"/>
              </a:defRPr>
            </a:lvl6pPr>
            <a:lvl7pPr marL="0" marR="0" lvl="6" indent="0" algn="r">
              <a:spcBef>
                <a:spcPts val="0"/>
              </a:spcBef>
              <a:spcAft>
                <a:spcPts val="0"/>
              </a:spcAft>
              <a:buNone/>
              <a:defRPr sz="1200">
                <a:solidFill>
                  <a:srgbClr val="035C75"/>
                </a:solidFill>
                <a:latin typeface="Constantia"/>
                <a:ea typeface="Constantia"/>
                <a:cs typeface="Constantia"/>
                <a:sym typeface="Constantia"/>
              </a:defRPr>
            </a:lvl7pPr>
            <a:lvl8pPr marL="0" marR="0" lvl="7" indent="0" algn="r">
              <a:spcBef>
                <a:spcPts val="0"/>
              </a:spcBef>
              <a:spcAft>
                <a:spcPts val="0"/>
              </a:spcAft>
              <a:buNone/>
              <a:defRPr sz="1200">
                <a:solidFill>
                  <a:srgbClr val="035C75"/>
                </a:solidFill>
                <a:latin typeface="Constantia"/>
                <a:ea typeface="Constantia"/>
                <a:cs typeface="Constantia"/>
                <a:sym typeface="Constantia"/>
              </a:defRPr>
            </a:lvl8pPr>
            <a:lvl9pPr marL="0" marR="0" lvl="8" indent="0" algn="r">
              <a:spcBef>
                <a:spcPts val="0"/>
              </a:spcBef>
              <a:spcAft>
                <a:spcPts val="0"/>
              </a:spcAft>
              <a:buNone/>
              <a:defRPr sz="1200">
                <a:solidFill>
                  <a:srgbClr val="035C75"/>
                </a:solidFill>
                <a:latin typeface="Constantia"/>
                <a:ea typeface="Constantia"/>
                <a:cs typeface="Constantia"/>
                <a:sym typeface="Constantia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Объект с подписью" type="objTx">
  <p:cSld name="OBJECT_WITH_CAPTION_TEXT">
    <p:spTree>
      <p:nvGrpSpPr>
        <p:cNvPr id="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Google Shape;82;p12"/>
          <p:cNvSpPr txBox="1"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Font typeface="Calibri"/>
              <a:buNone/>
              <a:defRPr sz="2600" b="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3" name="Google Shape;83;p12"/>
          <p:cNvSpPr txBox="1">
            <a:spLocks noGrp="1"/>
          </p:cNvSpPr>
          <p:nvPr>
            <p:ph type="body" idx="1"/>
          </p:nvPr>
        </p:nvSpPr>
        <p:spPr>
          <a:xfrm>
            <a:off x="685800" y="1676400"/>
            <a:ext cx="2743200" cy="457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275" tIns="45700" rIns="18275" bIns="45700" anchor="t" anchorCtr="0">
            <a:noAutofit/>
          </a:bodyPr>
          <a:lstStyle>
            <a:lvl1pPr marL="457200" lvl="0" indent="-228600" algn="l">
              <a:spcBef>
                <a:spcPts val="280"/>
              </a:spcBef>
              <a:spcAft>
                <a:spcPts val="0"/>
              </a:spcAft>
              <a:buSzPts val="1330"/>
              <a:buNone/>
              <a:defRPr sz="1400"/>
            </a:lvl1pPr>
            <a:lvl2pPr marL="914400" lvl="1" indent="-228600" algn="l">
              <a:spcBef>
                <a:spcPts val="240"/>
              </a:spcBef>
              <a:spcAft>
                <a:spcPts val="0"/>
              </a:spcAft>
              <a:buSzPts val="1020"/>
              <a:buNone/>
              <a:defRPr sz="1200"/>
            </a:lvl2pPr>
            <a:lvl3pPr marL="1371600" lvl="2" indent="-228600" algn="l">
              <a:spcBef>
                <a:spcPts val="200"/>
              </a:spcBef>
              <a:spcAft>
                <a:spcPts val="0"/>
              </a:spcAft>
              <a:buSzPts val="700"/>
              <a:buNone/>
              <a:defRPr sz="1000"/>
            </a:lvl3pPr>
            <a:lvl4pPr marL="1828800" lvl="3" indent="-228600" algn="l">
              <a:spcBef>
                <a:spcPts val="180"/>
              </a:spcBef>
              <a:spcAft>
                <a:spcPts val="0"/>
              </a:spcAft>
              <a:buSzPts val="585"/>
              <a:buNone/>
              <a:defRPr sz="900"/>
            </a:lvl4pPr>
            <a:lvl5pPr marL="2286000" lvl="4" indent="-228600" algn="l">
              <a:spcBef>
                <a:spcPts val="180"/>
              </a:spcBef>
              <a:spcAft>
                <a:spcPts val="0"/>
              </a:spcAft>
              <a:buSzPts val="585"/>
              <a:buNone/>
              <a:defRPr sz="900"/>
            </a:lvl5pPr>
            <a:lvl6pPr marL="2743200" lvl="5" indent="-320039" algn="l">
              <a:spcBef>
                <a:spcPts val="360"/>
              </a:spcBef>
              <a:spcAft>
                <a:spcPts val="0"/>
              </a:spcAft>
              <a:buSzPts val="1440"/>
              <a:buChar char="⚫"/>
              <a:defRPr/>
            </a:lvl6pPr>
            <a:lvl7pPr marL="3200400" lvl="6" indent="-320039" algn="l">
              <a:spcBef>
                <a:spcPts val="360"/>
              </a:spcBef>
              <a:spcAft>
                <a:spcPts val="0"/>
              </a:spcAft>
              <a:buSzPts val="1440"/>
              <a:buChar char="⚫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4" name="Google Shape;84;p12"/>
          <p:cNvSpPr txBox="1">
            <a:spLocks noGrp="1"/>
          </p:cNvSpPr>
          <p:nvPr>
            <p:ph type="body" idx="2"/>
          </p:nvPr>
        </p:nvSpPr>
        <p:spPr>
          <a:xfrm>
            <a:off x="3575050" y="1676400"/>
            <a:ext cx="5111750" cy="457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0" rIns="91425" bIns="45700" anchor="t" anchorCtr="0">
            <a:noAutofit/>
          </a:bodyPr>
          <a:lstStyle>
            <a:lvl1pPr marL="457200" lvl="0" indent="-397510" algn="l">
              <a:spcBef>
                <a:spcPts val="560"/>
              </a:spcBef>
              <a:spcAft>
                <a:spcPts val="0"/>
              </a:spcAft>
              <a:buSzPts val="2660"/>
              <a:buChar char="⚫"/>
              <a:defRPr sz="2800"/>
            </a:lvl1pPr>
            <a:lvl2pPr marL="914400" lvl="1" indent="-368935" algn="l">
              <a:spcBef>
                <a:spcPts val="520"/>
              </a:spcBef>
              <a:spcAft>
                <a:spcPts val="0"/>
              </a:spcAft>
              <a:buSzPts val="2210"/>
              <a:buChar char="⚫"/>
              <a:defRPr sz="2600"/>
            </a:lvl2pPr>
            <a:lvl3pPr marL="1371600" lvl="2" indent="-335280" algn="l">
              <a:spcBef>
                <a:spcPts val="480"/>
              </a:spcBef>
              <a:spcAft>
                <a:spcPts val="0"/>
              </a:spcAft>
              <a:buSzPts val="1680"/>
              <a:buChar char="⚫"/>
              <a:defRPr sz="2400"/>
            </a:lvl3pPr>
            <a:lvl4pPr marL="1828800" lvl="3" indent="-311150" algn="l">
              <a:spcBef>
                <a:spcPts val="400"/>
              </a:spcBef>
              <a:spcAft>
                <a:spcPts val="0"/>
              </a:spcAft>
              <a:buSzPts val="1300"/>
              <a:buChar char="⚫"/>
              <a:defRPr sz="2000"/>
            </a:lvl4pPr>
            <a:lvl5pPr marL="2286000" lvl="4" indent="-302895" algn="l">
              <a:spcBef>
                <a:spcPts val="360"/>
              </a:spcBef>
              <a:spcAft>
                <a:spcPts val="0"/>
              </a:spcAft>
              <a:buSzPts val="1170"/>
              <a:buChar char="⚫"/>
              <a:defRPr sz="1800"/>
            </a:lvl5pPr>
            <a:lvl6pPr marL="2743200" lvl="5" indent="-320039" algn="l">
              <a:spcBef>
                <a:spcPts val="360"/>
              </a:spcBef>
              <a:spcAft>
                <a:spcPts val="0"/>
              </a:spcAft>
              <a:buSzPts val="1440"/>
              <a:buChar char="⚫"/>
              <a:defRPr/>
            </a:lvl6pPr>
            <a:lvl7pPr marL="3200400" lvl="6" indent="-320039" algn="l">
              <a:spcBef>
                <a:spcPts val="360"/>
              </a:spcBef>
              <a:spcAft>
                <a:spcPts val="0"/>
              </a:spcAft>
              <a:buSzPts val="1440"/>
              <a:buChar char="⚫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5" name="Google Shape;85;p12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6" name="Google Shape;86;p12"/>
          <p:cNvSpPr txBox="1">
            <a:spLocks noGrp="1"/>
          </p:cNvSpPr>
          <p:nvPr>
            <p:ph type="ftr" idx="11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7" name="Google Shape;87;p12"/>
          <p:cNvSpPr txBox="1">
            <a:spLocks noGrp="1"/>
          </p:cNvSpPr>
          <p:nvPr>
            <p:ph type="sldNum" idx="12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marL="0" marR="0" lvl="0" indent="0" algn="r">
              <a:spcBef>
                <a:spcPts val="0"/>
              </a:spcBef>
              <a:spcAft>
                <a:spcPts val="0"/>
              </a:spcAft>
              <a:buNone/>
              <a:defRPr sz="1200">
                <a:solidFill>
                  <a:srgbClr val="035C75"/>
                </a:solidFill>
                <a:latin typeface="Constantia"/>
                <a:ea typeface="Constantia"/>
                <a:cs typeface="Constantia"/>
                <a:sym typeface="Constantia"/>
              </a:defRPr>
            </a:lvl1pPr>
            <a:lvl2pPr marL="0" marR="0" lvl="1" indent="0" algn="r">
              <a:spcBef>
                <a:spcPts val="0"/>
              </a:spcBef>
              <a:spcAft>
                <a:spcPts val="0"/>
              </a:spcAft>
              <a:buNone/>
              <a:defRPr sz="1200">
                <a:solidFill>
                  <a:srgbClr val="035C75"/>
                </a:solidFill>
                <a:latin typeface="Constantia"/>
                <a:ea typeface="Constantia"/>
                <a:cs typeface="Constantia"/>
                <a:sym typeface="Constantia"/>
              </a:defRPr>
            </a:lvl2pPr>
            <a:lvl3pPr marL="0" marR="0" lvl="2" indent="0" algn="r">
              <a:spcBef>
                <a:spcPts val="0"/>
              </a:spcBef>
              <a:spcAft>
                <a:spcPts val="0"/>
              </a:spcAft>
              <a:buNone/>
              <a:defRPr sz="1200">
                <a:solidFill>
                  <a:srgbClr val="035C75"/>
                </a:solidFill>
                <a:latin typeface="Constantia"/>
                <a:ea typeface="Constantia"/>
                <a:cs typeface="Constantia"/>
                <a:sym typeface="Constantia"/>
              </a:defRPr>
            </a:lvl3pPr>
            <a:lvl4pPr marL="0" marR="0" lvl="3" indent="0" algn="r">
              <a:spcBef>
                <a:spcPts val="0"/>
              </a:spcBef>
              <a:spcAft>
                <a:spcPts val="0"/>
              </a:spcAft>
              <a:buNone/>
              <a:defRPr sz="1200">
                <a:solidFill>
                  <a:srgbClr val="035C75"/>
                </a:solidFill>
                <a:latin typeface="Constantia"/>
                <a:ea typeface="Constantia"/>
                <a:cs typeface="Constantia"/>
                <a:sym typeface="Constantia"/>
              </a:defRPr>
            </a:lvl4pPr>
            <a:lvl5pPr marL="0" marR="0" lvl="4" indent="0" algn="r">
              <a:spcBef>
                <a:spcPts val="0"/>
              </a:spcBef>
              <a:spcAft>
                <a:spcPts val="0"/>
              </a:spcAft>
              <a:buNone/>
              <a:defRPr sz="1200">
                <a:solidFill>
                  <a:srgbClr val="035C75"/>
                </a:solidFill>
                <a:latin typeface="Constantia"/>
                <a:ea typeface="Constantia"/>
                <a:cs typeface="Constantia"/>
                <a:sym typeface="Constantia"/>
              </a:defRPr>
            </a:lvl5pPr>
            <a:lvl6pPr marL="0" marR="0" lvl="5" indent="0" algn="r">
              <a:spcBef>
                <a:spcPts val="0"/>
              </a:spcBef>
              <a:spcAft>
                <a:spcPts val="0"/>
              </a:spcAft>
              <a:buNone/>
              <a:defRPr sz="1200">
                <a:solidFill>
                  <a:srgbClr val="035C75"/>
                </a:solidFill>
                <a:latin typeface="Constantia"/>
                <a:ea typeface="Constantia"/>
                <a:cs typeface="Constantia"/>
                <a:sym typeface="Constantia"/>
              </a:defRPr>
            </a:lvl6pPr>
            <a:lvl7pPr marL="0" marR="0" lvl="6" indent="0" algn="r">
              <a:spcBef>
                <a:spcPts val="0"/>
              </a:spcBef>
              <a:spcAft>
                <a:spcPts val="0"/>
              </a:spcAft>
              <a:buNone/>
              <a:defRPr sz="1200">
                <a:solidFill>
                  <a:srgbClr val="035C75"/>
                </a:solidFill>
                <a:latin typeface="Constantia"/>
                <a:ea typeface="Constantia"/>
                <a:cs typeface="Constantia"/>
                <a:sym typeface="Constantia"/>
              </a:defRPr>
            </a:lvl7pPr>
            <a:lvl8pPr marL="0" marR="0" lvl="7" indent="0" algn="r">
              <a:spcBef>
                <a:spcPts val="0"/>
              </a:spcBef>
              <a:spcAft>
                <a:spcPts val="0"/>
              </a:spcAft>
              <a:buNone/>
              <a:defRPr sz="1200">
                <a:solidFill>
                  <a:srgbClr val="035C75"/>
                </a:solidFill>
                <a:latin typeface="Constantia"/>
                <a:ea typeface="Constantia"/>
                <a:cs typeface="Constantia"/>
                <a:sym typeface="Constantia"/>
              </a:defRPr>
            </a:lvl8pPr>
            <a:lvl9pPr marL="0" marR="0" lvl="8" indent="0" algn="r">
              <a:spcBef>
                <a:spcPts val="0"/>
              </a:spcBef>
              <a:spcAft>
                <a:spcPts val="0"/>
              </a:spcAft>
              <a:buNone/>
              <a:defRPr sz="1200">
                <a:solidFill>
                  <a:srgbClr val="035C75"/>
                </a:solidFill>
                <a:latin typeface="Constantia"/>
                <a:ea typeface="Constantia"/>
                <a:cs typeface="Constantia"/>
                <a:sym typeface="Constantia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Рисунок с подписью" type="picTx">
  <p:cSld name="PICTURE_WITH_CAPTION_TEXT">
    <p:spTree>
      <p:nvGrpSpPr>
        <p:cNvPr id="1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Google Shape;89;p13"/>
          <p:cNvSpPr/>
          <p:nvPr/>
        </p:nvSpPr>
        <p:spPr>
          <a:xfrm rot="-10380000" flipH="1">
            <a:off x="3165475" y="1108075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9525" cap="rnd" cmpd="sng">
            <a:solidFill>
              <a:srgbClr val="C0C0C0"/>
            </a:solidFill>
            <a:prstDash val="solid"/>
            <a:round/>
            <a:headEnd type="none" w="sm" len="sm"/>
            <a:tailEnd type="none" w="sm" len="sm"/>
          </a:ln>
          <a:effectLst>
            <a:outerShdw blurRad="63500" dist="38500" dir="7500000" sx="98500" sy="100080" kx="100000" algn="tl" rotWithShape="0">
              <a:srgbClr val="000000">
                <a:alpha val="24705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0" name="Google Shape;90;p13"/>
          <p:cNvSpPr/>
          <p:nvPr/>
        </p:nvSpPr>
        <p:spPr>
          <a:xfrm rot="-10380000" flipH="1">
            <a:off x="8004175" y="5359400"/>
            <a:ext cx="155575" cy="155575"/>
          </a:xfrm>
          <a:prstGeom prst="rtTriangle">
            <a:avLst/>
          </a:prstGeom>
          <a:solidFill>
            <a:srgbClr val="FFFFFF"/>
          </a:solidFill>
          <a:ln w="12700" cap="flat" cmpd="sng">
            <a:solidFill>
              <a:srgbClr val="FFFFFF"/>
            </a:solidFill>
            <a:prstDash val="solid"/>
            <a:bevel/>
            <a:headEnd type="none" w="sm" len="sm"/>
            <a:tailEnd type="none" w="sm" len="sm"/>
          </a:ln>
          <a:effectLst>
            <a:outerShdw blurRad="19685" dist="6350" dir="12900000" algn="tl" rotWithShape="0">
              <a:srgbClr val="000000">
                <a:alpha val="46666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1" name="Google Shape;91;p13"/>
          <p:cNvSpPr/>
          <p:nvPr/>
        </p:nvSpPr>
        <p:spPr>
          <a:xfrm rot="10800000" flipH="1">
            <a:off x="-9525" y="5816600"/>
            <a:ext cx="9163050" cy="1041400"/>
          </a:xfrm>
          <a:custGeom>
            <a:avLst/>
            <a:gdLst/>
            <a:ahLst/>
            <a:cxnLst/>
            <a:rect l="l" t="t" r="r" b="b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rgbClr val="0079AD">
                  <a:alpha val="44705"/>
                </a:srgbClr>
              </a:gs>
              <a:gs pos="100000">
                <a:srgbClr val="00E9F7">
                  <a:alpha val="54901"/>
                </a:srgbClr>
              </a:gs>
            </a:gsLst>
            <a:lin ang="5400000" scaled="0"/>
          </a:gra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onstantia"/>
              <a:ea typeface="Constantia"/>
              <a:cs typeface="Constantia"/>
              <a:sym typeface="Constantia"/>
            </a:endParaRPr>
          </a:p>
        </p:txBody>
      </p:sp>
      <p:sp>
        <p:nvSpPr>
          <p:cNvPr id="92" name="Google Shape;92;p13"/>
          <p:cNvSpPr/>
          <p:nvPr/>
        </p:nvSpPr>
        <p:spPr>
          <a:xfrm rot="10800000" flipH="1">
            <a:off x="4381500" y="6219825"/>
            <a:ext cx="4762500" cy="638175"/>
          </a:xfrm>
          <a:custGeom>
            <a:avLst/>
            <a:gdLst/>
            <a:ahLst/>
            <a:cxnLst/>
            <a:rect l="l" t="t" r="r" b="b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00ABB4">
                  <a:alpha val="29803"/>
                </a:srgbClr>
              </a:gs>
              <a:gs pos="80000">
                <a:srgbClr val="0099E4">
                  <a:alpha val="44705"/>
                </a:srgbClr>
              </a:gs>
              <a:gs pos="100000">
                <a:srgbClr val="0099E4">
                  <a:alpha val="44705"/>
                </a:srgbClr>
              </a:gs>
            </a:gsLst>
            <a:lin ang="5400000" scaled="0"/>
          </a:gra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onstantia"/>
              <a:ea typeface="Constantia"/>
              <a:cs typeface="Constantia"/>
              <a:sym typeface="Constantia"/>
            </a:endParaRPr>
          </a:p>
        </p:txBody>
      </p:sp>
      <p:sp>
        <p:nvSpPr>
          <p:cNvPr id="93" name="Google Shape;93;p13"/>
          <p:cNvSpPr txBox="1"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000"/>
              <a:buFont typeface="Calibri"/>
              <a:buNone/>
              <a:defRPr sz="2000" b="1">
                <a:solidFill>
                  <a:schemeClr val="dk2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4" name="Google Shape;94;p13"/>
          <p:cNvSpPr txBox="1">
            <a:spLocks noGrp="1"/>
          </p:cNvSpPr>
          <p:nvPr>
            <p:ph type="body" idx="1"/>
          </p:nvPr>
        </p:nvSpPr>
        <p:spPr>
          <a:xfrm>
            <a:off x="609600" y="2828785"/>
            <a:ext cx="2209800" cy="2179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4000" tIns="45700" rIns="45700" bIns="45700" anchor="t" anchorCtr="0">
            <a:noAutofit/>
          </a:bodyPr>
          <a:lstStyle>
            <a:lvl1pPr marL="457200" lvl="0" indent="-228600" algn="l">
              <a:spcBef>
                <a:spcPts val="250"/>
              </a:spcBef>
              <a:spcAft>
                <a:spcPts val="0"/>
              </a:spcAft>
              <a:buSzPts val="1235"/>
              <a:buFont typeface="Constantia"/>
              <a:buNone/>
              <a:defRPr sz="1300"/>
            </a:lvl1pPr>
            <a:lvl2pPr marL="914400" lvl="1" indent="-293369" algn="l">
              <a:spcBef>
                <a:spcPts val="240"/>
              </a:spcBef>
              <a:spcAft>
                <a:spcPts val="0"/>
              </a:spcAft>
              <a:buSzPts val="1020"/>
              <a:buChar char="⚫"/>
              <a:defRPr sz="1200"/>
            </a:lvl2pPr>
            <a:lvl3pPr marL="1371600" lvl="2" indent="-273050" algn="l">
              <a:spcBef>
                <a:spcPts val="200"/>
              </a:spcBef>
              <a:spcAft>
                <a:spcPts val="0"/>
              </a:spcAft>
              <a:buSzPts val="700"/>
              <a:buChar char="⚫"/>
              <a:defRPr sz="1000"/>
            </a:lvl3pPr>
            <a:lvl4pPr marL="1828800" lvl="3" indent="-265747" algn="l">
              <a:spcBef>
                <a:spcPts val="180"/>
              </a:spcBef>
              <a:spcAft>
                <a:spcPts val="0"/>
              </a:spcAft>
              <a:buSzPts val="585"/>
              <a:buChar char="⚫"/>
              <a:defRPr sz="900"/>
            </a:lvl4pPr>
            <a:lvl5pPr marL="2286000" lvl="4" indent="-265747" algn="l">
              <a:spcBef>
                <a:spcPts val="180"/>
              </a:spcBef>
              <a:spcAft>
                <a:spcPts val="0"/>
              </a:spcAft>
              <a:buSzPts val="585"/>
              <a:buChar char="⚫"/>
              <a:defRPr sz="900"/>
            </a:lvl5pPr>
            <a:lvl6pPr marL="2743200" lvl="5" indent="-320039" algn="l">
              <a:spcBef>
                <a:spcPts val="360"/>
              </a:spcBef>
              <a:spcAft>
                <a:spcPts val="0"/>
              </a:spcAft>
              <a:buSzPts val="1440"/>
              <a:buChar char="⚫"/>
              <a:defRPr/>
            </a:lvl6pPr>
            <a:lvl7pPr marL="3200400" lvl="6" indent="-320039" algn="l">
              <a:spcBef>
                <a:spcPts val="360"/>
              </a:spcBef>
              <a:spcAft>
                <a:spcPts val="0"/>
              </a:spcAft>
              <a:buSzPts val="1440"/>
              <a:buChar char="⚫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95" name="Google Shape;95;p13"/>
          <p:cNvSpPr>
            <a:spLocks noGrp="1"/>
          </p:cNvSpPr>
          <p:nvPr>
            <p:ph type="pic" idx="2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lt2"/>
          </a:solidFill>
          <a:ln w="9525" cap="rnd" cmpd="sng">
            <a:solidFill>
              <a:srgbClr val="C0C0C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640"/>
              </a:spcBef>
              <a:spcAft>
                <a:spcPts val="0"/>
              </a:spcAft>
              <a:buClr>
                <a:srgbClr val="0BD0D9"/>
              </a:buClr>
              <a:buSzPts val="3040"/>
              <a:buFont typeface="Noto Sans Symbols"/>
              <a:buNone/>
              <a:defRPr sz="3200" b="0" i="0" u="none" strike="noStrike" cap="non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1pPr>
            <a:lvl2pPr marR="0" lvl="1" algn="l" rtl="0">
              <a:spcBef>
                <a:spcPts val="480"/>
              </a:spcBef>
              <a:spcAft>
                <a:spcPts val="0"/>
              </a:spcAft>
              <a:buClr>
                <a:schemeClr val="accent1"/>
              </a:buClr>
              <a:buSzPts val="2040"/>
              <a:buFont typeface="Noto Sans Symbols"/>
              <a:buChar char="⚫"/>
              <a:defRPr sz="2400" b="0" i="0" u="none" strike="noStrike" cap="non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2pPr>
            <a:lvl3pPr marR="0" lvl="2" algn="l" rtl="0">
              <a:spcBef>
                <a:spcPts val="420"/>
              </a:spcBef>
              <a:spcAft>
                <a:spcPts val="0"/>
              </a:spcAft>
              <a:buClr>
                <a:schemeClr val="accent2"/>
              </a:buClr>
              <a:buSzPts val="1470"/>
              <a:buFont typeface="Noto Sans Symbols"/>
              <a:buChar char="⚫"/>
              <a:defRPr sz="2100" b="0" i="0" u="none" strike="noStrike" cap="non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3pPr>
            <a:lvl4pPr marR="0" lvl="3" algn="l" rtl="0">
              <a:spcBef>
                <a:spcPts val="400"/>
              </a:spcBef>
              <a:spcAft>
                <a:spcPts val="0"/>
              </a:spcAft>
              <a:buClr>
                <a:srgbClr val="0BD0D9"/>
              </a:buClr>
              <a:buSzPts val="1300"/>
              <a:buFont typeface="Noto Sans Symbols"/>
              <a:buChar char="⚫"/>
              <a:defRPr sz="2000" b="0" i="0" u="none" strike="noStrike" cap="non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4pPr>
            <a:lvl5pPr marR="0" lvl="4" algn="l" rtl="0">
              <a:spcBef>
                <a:spcPts val="400"/>
              </a:spcBef>
              <a:spcAft>
                <a:spcPts val="0"/>
              </a:spcAft>
              <a:buClr>
                <a:srgbClr val="10CF9B"/>
              </a:buClr>
              <a:buSzPts val="1300"/>
              <a:buFont typeface="Noto Sans Symbols"/>
              <a:buChar char="⚫"/>
              <a:defRPr sz="2000" b="0" i="0" u="none" strike="noStrike" cap="non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5pPr>
            <a:lvl6pPr marR="0" lvl="5" algn="l" rtl="0">
              <a:spcBef>
                <a:spcPts val="360"/>
              </a:spcBef>
              <a:spcAft>
                <a:spcPts val="0"/>
              </a:spcAft>
              <a:buClr>
                <a:schemeClr val="accent5"/>
              </a:buClr>
              <a:buSzPts val="1440"/>
              <a:buFont typeface="Noto Sans Symbols"/>
              <a:buChar char="⚫"/>
              <a:defRPr sz="1800" b="0" i="0" u="none" strike="noStrike" cap="non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6pPr>
            <a:lvl7pPr marR="0" lvl="6" algn="l" rtl="0">
              <a:spcBef>
                <a:spcPts val="320"/>
              </a:spcBef>
              <a:spcAft>
                <a:spcPts val="0"/>
              </a:spcAft>
              <a:buClr>
                <a:schemeClr val="accent6"/>
              </a:buClr>
              <a:buSzPts val="1280"/>
              <a:buFont typeface="Noto Sans Symbols"/>
              <a:buChar char="⚫"/>
              <a:defRPr sz="1600" b="0" i="0" u="none" strike="noStrike" cap="non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7pPr>
            <a:lvl8pPr marR="0" lvl="7" algn="l" rtl="0">
              <a:spcBef>
                <a:spcPts val="32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Constantia"/>
              <a:buChar char="•"/>
              <a:defRPr sz="1600" b="0" i="0" u="none" strike="noStrike" cap="non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8pPr>
            <a:lvl9pPr marR="0" lvl="8" algn="l" rtl="0">
              <a:spcBef>
                <a:spcPts val="28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Constantia"/>
              <a:buChar char="•"/>
              <a:defRPr sz="1400" b="0" i="0" u="none" strike="noStrike" cap="non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9pPr>
          </a:lstStyle>
          <a:p>
            <a:endParaRPr/>
          </a:p>
        </p:txBody>
      </p:sp>
      <p:sp>
        <p:nvSpPr>
          <p:cNvPr id="96" name="Google Shape;96;p13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7" name="Google Shape;97;p13"/>
          <p:cNvSpPr txBox="1">
            <a:spLocks noGrp="1"/>
          </p:cNvSpPr>
          <p:nvPr>
            <p:ph type="ftr" idx="11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8" name="Google Shape;98;p13"/>
          <p:cNvSpPr txBox="1">
            <a:spLocks noGrp="1"/>
          </p:cNvSpPr>
          <p:nvPr>
            <p:ph type="sldNum" idx="12"/>
          </p:nvPr>
        </p:nvSpPr>
        <p:spPr>
          <a:xfrm>
            <a:off x="8077200" y="6356350"/>
            <a:ext cx="609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marL="0" marR="0" lvl="0" indent="0" algn="r">
              <a:spcBef>
                <a:spcPts val="0"/>
              </a:spcBef>
              <a:spcAft>
                <a:spcPts val="0"/>
              </a:spcAft>
              <a:buNone/>
              <a:defRPr sz="1200">
                <a:solidFill>
                  <a:srgbClr val="035C75"/>
                </a:solidFill>
                <a:latin typeface="Constantia"/>
                <a:ea typeface="Constantia"/>
                <a:cs typeface="Constantia"/>
                <a:sym typeface="Constantia"/>
              </a:defRPr>
            </a:lvl1pPr>
            <a:lvl2pPr marL="0" marR="0" lvl="1" indent="0" algn="r">
              <a:spcBef>
                <a:spcPts val="0"/>
              </a:spcBef>
              <a:spcAft>
                <a:spcPts val="0"/>
              </a:spcAft>
              <a:buNone/>
              <a:defRPr sz="1200">
                <a:solidFill>
                  <a:srgbClr val="035C75"/>
                </a:solidFill>
                <a:latin typeface="Constantia"/>
                <a:ea typeface="Constantia"/>
                <a:cs typeface="Constantia"/>
                <a:sym typeface="Constantia"/>
              </a:defRPr>
            </a:lvl2pPr>
            <a:lvl3pPr marL="0" marR="0" lvl="2" indent="0" algn="r">
              <a:spcBef>
                <a:spcPts val="0"/>
              </a:spcBef>
              <a:spcAft>
                <a:spcPts val="0"/>
              </a:spcAft>
              <a:buNone/>
              <a:defRPr sz="1200">
                <a:solidFill>
                  <a:srgbClr val="035C75"/>
                </a:solidFill>
                <a:latin typeface="Constantia"/>
                <a:ea typeface="Constantia"/>
                <a:cs typeface="Constantia"/>
                <a:sym typeface="Constantia"/>
              </a:defRPr>
            </a:lvl3pPr>
            <a:lvl4pPr marL="0" marR="0" lvl="3" indent="0" algn="r">
              <a:spcBef>
                <a:spcPts val="0"/>
              </a:spcBef>
              <a:spcAft>
                <a:spcPts val="0"/>
              </a:spcAft>
              <a:buNone/>
              <a:defRPr sz="1200">
                <a:solidFill>
                  <a:srgbClr val="035C75"/>
                </a:solidFill>
                <a:latin typeface="Constantia"/>
                <a:ea typeface="Constantia"/>
                <a:cs typeface="Constantia"/>
                <a:sym typeface="Constantia"/>
              </a:defRPr>
            </a:lvl4pPr>
            <a:lvl5pPr marL="0" marR="0" lvl="4" indent="0" algn="r">
              <a:spcBef>
                <a:spcPts val="0"/>
              </a:spcBef>
              <a:spcAft>
                <a:spcPts val="0"/>
              </a:spcAft>
              <a:buNone/>
              <a:defRPr sz="1200">
                <a:solidFill>
                  <a:srgbClr val="035C75"/>
                </a:solidFill>
                <a:latin typeface="Constantia"/>
                <a:ea typeface="Constantia"/>
                <a:cs typeface="Constantia"/>
                <a:sym typeface="Constantia"/>
              </a:defRPr>
            </a:lvl5pPr>
            <a:lvl6pPr marL="0" marR="0" lvl="5" indent="0" algn="r">
              <a:spcBef>
                <a:spcPts val="0"/>
              </a:spcBef>
              <a:spcAft>
                <a:spcPts val="0"/>
              </a:spcAft>
              <a:buNone/>
              <a:defRPr sz="1200">
                <a:solidFill>
                  <a:srgbClr val="035C75"/>
                </a:solidFill>
                <a:latin typeface="Constantia"/>
                <a:ea typeface="Constantia"/>
                <a:cs typeface="Constantia"/>
                <a:sym typeface="Constantia"/>
              </a:defRPr>
            </a:lvl6pPr>
            <a:lvl7pPr marL="0" marR="0" lvl="6" indent="0" algn="r">
              <a:spcBef>
                <a:spcPts val="0"/>
              </a:spcBef>
              <a:spcAft>
                <a:spcPts val="0"/>
              </a:spcAft>
              <a:buNone/>
              <a:defRPr sz="1200">
                <a:solidFill>
                  <a:srgbClr val="035C75"/>
                </a:solidFill>
                <a:latin typeface="Constantia"/>
                <a:ea typeface="Constantia"/>
                <a:cs typeface="Constantia"/>
                <a:sym typeface="Constantia"/>
              </a:defRPr>
            </a:lvl7pPr>
            <a:lvl8pPr marL="0" marR="0" lvl="7" indent="0" algn="r">
              <a:spcBef>
                <a:spcPts val="0"/>
              </a:spcBef>
              <a:spcAft>
                <a:spcPts val="0"/>
              </a:spcAft>
              <a:buNone/>
              <a:defRPr sz="1200">
                <a:solidFill>
                  <a:srgbClr val="035C75"/>
                </a:solidFill>
                <a:latin typeface="Constantia"/>
                <a:ea typeface="Constantia"/>
                <a:cs typeface="Constantia"/>
                <a:sym typeface="Constantia"/>
              </a:defRPr>
            </a:lvl8pPr>
            <a:lvl9pPr marL="0" marR="0" lvl="8" indent="0" algn="r">
              <a:spcBef>
                <a:spcPts val="0"/>
              </a:spcBef>
              <a:spcAft>
                <a:spcPts val="0"/>
              </a:spcAft>
              <a:buNone/>
              <a:defRPr sz="1200">
                <a:solidFill>
                  <a:srgbClr val="035C75"/>
                </a:solidFill>
                <a:latin typeface="Constantia"/>
                <a:ea typeface="Constantia"/>
                <a:cs typeface="Constantia"/>
                <a:sym typeface="Constantia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Заголовок и вертикальный текст" type="vertTx">
  <p:cSld name="VERTICAL_TEXT"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14"/>
          <p:cNvSpPr txBox="1">
            <a:spLocks noGrp="1"/>
          </p:cNvSpPr>
          <p:nvPr>
            <p:ph type="title"/>
          </p:nvPr>
        </p:nvSpPr>
        <p:spPr>
          <a:xfrm>
            <a:off x="457200" y="704850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1" name="Google Shape;101;p14"/>
          <p:cNvSpPr txBox="1">
            <a:spLocks noGrp="1"/>
          </p:cNvSpPr>
          <p:nvPr>
            <p:ph type="body" idx="1"/>
          </p:nvPr>
        </p:nvSpPr>
        <p:spPr>
          <a:xfrm rot="5400000">
            <a:off x="2377281" y="15081"/>
            <a:ext cx="4389437" cy="822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37185" algn="l">
              <a:spcBef>
                <a:spcPts val="360"/>
              </a:spcBef>
              <a:spcAft>
                <a:spcPts val="0"/>
              </a:spcAft>
              <a:buSzPts val="1710"/>
              <a:buChar char="⚫"/>
              <a:defRPr/>
            </a:lvl1pPr>
            <a:lvl2pPr marL="914400" lvl="1" indent="-325755" algn="l">
              <a:spcBef>
                <a:spcPts val="360"/>
              </a:spcBef>
              <a:spcAft>
                <a:spcPts val="0"/>
              </a:spcAft>
              <a:buSzPts val="1530"/>
              <a:buChar char="⚫"/>
              <a:defRPr/>
            </a:lvl2pPr>
            <a:lvl3pPr marL="1371600" lvl="2" indent="-308610" algn="l">
              <a:spcBef>
                <a:spcPts val="360"/>
              </a:spcBef>
              <a:spcAft>
                <a:spcPts val="0"/>
              </a:spcAft>
              <a:buSzPts val="1260"/>
              <a:buChar char="⚫"/>
              <a:defRPr/>
            </a:lvl3pPr>
            <a:lvl4pPr marL="1828800" lvl="3" indent="-302894" algn="l">
              <a:spcBef>
                <a:spcPts val="360"/>
              </a:spcBef>
              <a:spcAft>
                <a:spcPts val="0"/>
              </a:spcAft>
              <a:buSzPts val="1170"/>
              <a:buChar char="⚫"/>
              <a:defRPr/>
            </a:lvl4pPr>
            <a:lvl5pPr marL="2286000" lvl="4" indent="-302895" algn="l">
              <a:spcBef>
                <a:spcPts val="360"/>
              </a:spcBef>
              <a:spcAft>
                <a:spcPts val="0"/>
              </a:spcAft>
              <a:buSzPts val="1170"/>
              <a:buChar char="⚫"/>
              <a:defRPr/>
            </a:lvl5pPr>
            <a:lvl6pPr marL="2743200" lvl="5" indent="-320039" algn="l">
              <a:spcBef>
                <a:spcPts val="360"/>
              </a:spcBef>
              <a:spcAft>
                <a:spcPts val="0"/>
              </a:spcAft>
              <a:buSzPts val="1440"/>
              <a:buChar char="⚫"/>
              <a:defRPr/>
            </a:lvl6pPr>
            <a:lvl7pPr marL="3200400" lvl="6" indent="-320039" algn="l">
              <a:spcBef>
                <a:spcPts val="360"/>
              </a:spcBef>
              <a:spcAft>
                <a:spcPts val="0"/>
              </a:spcAft>
              <a:buSzPts val="1440"/>
              <a:buChar char="⚫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02" name="Google Shape;102;p14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3" name="Google Shape;103;p14"/>
          <p:cNvSpPr txBox="1">
            <a:spLocks noGrp="1"/>
          </p:cNvSpPr>
          <p:nvPr>
            <p:ph type="ftr" idx="11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4" name="Google Shape;104;p14"/>
          <p:cNvSpPr txBox="1">
            <a:spLocks noGrp="1"/>
          </p:cNvSpPr>
          <p:nvPr>
            <p:ph type="sldNum" idx="12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marL="0" marR="0" lvl="0" indent="0" algn="r">
              <a:spcBef>
                <a:spcPts val="0"/>
              </a:spcBef>
              <a:spcAft>
                <a:spcPts val="0"/>
              </a:spcAft>
              <a:buNone/>
              <a:defRPr sz="1200">
                <a:solidFill>
                  <a:srgbClr val="035C75"/>
                </a:solidFill>
                <a:latin typeface="Constantia"/>
                <a:ea typeface="Constantia"/>
                <a:cs typeface="Constantia"/>
                <a:sym typeface="Constantia"/>
              </a:defRPr>
            </a:lvl1pPr>
            <a:lvl2pPr marL="0" marR="0" lvl="1" indent="0" algn="r">
              <a:spcBef>
                <a:spcPts val="0"/>
              </a:spcBef>
              <a:spcAft>
                <a:spcPts val="0"/>
              </a:spcAft>
              <a:buNone/>
              <a:defRPr sz="1200">
                <a:solidFill>
                  <a:srgbClr val="035C75"/>
                </a:solidFill>
                <a:latin typeface="Constantia"/>
                <a:ea typeface="Constantia"/>
                <a:cs typeface="Constantia"/>
                <a:sym typeface="Constantia"/>
              </a:defRPr>
            </a:lvl2pPr>
            <a:lvl3pPr marL="0" marR="0" lvl="2" indent="0" algn="r">
              <a:spcBef>
                <a:spcPts val="0"/>
              </a:spcBef>
              <a:spcAft>
                <a:spcPts val="0"/>
              </a:spcAft>
              <a:buNone/>
              <a:defRPr sz="1200">
                <a:solidFill>
                  <a:srgbClr val="035C75"/>
                </a:solidFill>
                <a:latin typeface="Constantia"/>
                <a:ea typeface="Constantia"/>
                <a:cs typeface="Constantia"/>
                <a:sym typeface="Constantia"/>
              </a:defRPr>
            </a:lvl3pPr>
            <a:lvl4pPr marL="0" marR="0" lvl="3" indent="0" algn="r">
              <a:spcBef>
                <a:spcPts val="0"/>
              </a:spcBef>
              <a:spcAft>
                <a:spcPts val="0"/>
              </a:spcAft>
              <a:buNone/>
              <a:defRPr sz="1200">
                <a:solidFill>
                  <a:srgbClr val="035C75"/>
                </a:solidFill>
                <a:latin typeface="Constantia"/>
                <a:ea typeface="Constantia"/>
                <a:cs typeface="Constantia"/>
                <a:sym typeface="Constantia"/>
              </a:defRPr>
            </a:lvl4pPr>
            <a:lvl5pPr marL="0" marR="0" lvl="4" indent="0" algn="r">
              <a:spcBef>
                <a:spcPts val="0"/>
              </a:spcBef>
              <a:spcAft>
                <a:spcPts val="0"/>
              </a:spcAft>
              <a:buNone/>
              <a:defRPr sz="1200">
                <a:solidFill>
                  <a:srgbClr val="035C75"/>
                </a:solidFill>
                <a:latin typeface="Constantia"/>
                <a:ea typeface="Constantia"/>
                <a:cs typeface="Constantia"/>
                <a:sym typeface="Constantia"/>
              </a:defRPr>
            </a:lvl5pPr>
            <a:lvl6pPr marL="0" marR="0" lvl="5" indent="0" algn="r">
              <a:spcBef>
                <a:spcPts val="0"/>
              </a:spcBef>
              <a:spcAft>
                <a:spcPts val="0"/>
              </a:spcAft>
              <a:buNone/>
              <a:defRPr sz="1200">
                <a:solidFill>
                  <a:srgbClr val="035C75"/>
                </a:solidFill>
                <a:latin typeface="Constantia"/>
                <a:ea typeface="Constantia"/>
                <a:cs typeface="Constantia"/>
                <a:sym typeface="Constantia"/>
              </a:defRPr>
            </a:lvl6pPr>
            <a:lvl7pPr marL="0" marR="0" lvl="6" indent="0" algn="r">
              <a:spcBef>
                <a:spcPts val="0"/>
              </a:spcBef>
              <a:spcAft>
                <a:spcPts val="0"/>
              </a:spcAft>
              <a:buNone/>
              <a:defRPr sz="1200">
                <a:solidFill>
                  <a:srgbClr val="035C75"/>
                </a:solidFill>
                <a:latin typeface="Constantia"/>
                <a:ea typeface="Constantia"/>
                <a:cs typeface="Constantia"/>
                <a:sym typeface="Constantia"/>
              </a:defRPr>
            </a:lvl7pPr>
            <a:lvl8pPr marL="0" marR="0" lvl="7" indent="0" algn="r">
              <a:spcBef>
                <a:spcPts val="0"/>
              </a:spcBef>
              <a:spcAft>
                <a:spcPts val="0"/>
              </a:spcAft>
              <a:buNone/>
              <a:defRPr sz="1200">
                <a:solidFill>
                  <a:srgbClr val="035C75"/>
                </a:solidFill>
                <a:latin typeface="Constantia"/>
                <a:ea typeface="Constantia"/>
                <a:cs typeface="Constantia"/>
                <a:sym typeface="Constantia"/>
              </a:defRPr>
            </a:lvl8pPr>
            <a:lvl9pPr marL="0" marR="0" lvl="8" indent="0" algn="r">
              <a:spcBef>
                <a:spcPts val="0"/>
              </a:spcBef>
              <a:spcAft>
                <a:spcPts val="0"/>
              </a:spcAft>
              <a:buNone/>
              <a:defRPr sz="1200">
                <a:solidFill>
                  <a:srgbClr val="035C75"/>
                </a:solidFill>
                <a:latin typeface="Constantia"/>
                <a:ea typeface="Constantia"/>
                <a:cs typeface="Constantia"/>
                <a:sym typeface="Constantia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Вертикальный заголовок и текст" type="vertTitleAndTx">
  <p:cSld name="VERTICAL_TITLE_AND_VERTICAL_TEXT">
    <p:spTree>
      <p:nvGrpSpPr>
        <p:cNvPr id="1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15"/>
          <p:cNvSpPr txBox="1">
            <a:spLocks noGrp="1"/>
          </p:cNvSpPr>
          <p:nvPr>
            <p:ph type="title"/>
          </p:nvPr>
        </p:nvSpPr>
        <p:spPr>
          <a:xfrm rot="5400000">
            <a:off x="5052218" y="2491583"/>
            <a:ext cx="5211763" cy="20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7" name="Google Shape;107;p15"/>
          <p:cNvSpPr txBox="1">
            <a:spLocks noGrp="1"/>
          </p:cNvSpPr>
          <p:nvPr>
            <p:ph type="body" idx="1"/>
          </p:nvPr>
        </p:nvSpPr>
        <p:spPr>
          <a:xfrm rot="5400000">
            <a:off x="861219" y="510383"/>
            <a:ext cx="5211763" cy="601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37185" algn="l">
              <a:spcBef>
                <a:spcPts val="360"/>
              </a:spcBef>
              <a:spcAft>
                <a:spcPts val="0"/>
              </a:spcAft>
              <a:buSzPts val="1710"/>
              <a:buChar char="⚫"/>
              <a:defRPr/>
            </a:lvl1pPr>
            <a:lvl2pPr marL="914400" lvl="1" indent="-325755" algn="l">
              <a:spcBef>
                <a:spcPts val="360"/>
              </a:spcBef>
              <a:spcAft>
                <a:spcPts val="0"/>
              </a:spcAft>
              <a:buSzPts val="1530"/>
              <a:buChar char="⚫"/>
              <a:defRPr/>
            </a:lvl2pPr>
            <a:lvl3pPr marL="1371600" lvl="2" indent="-308610" algn="l">
              <a:spcBef>
                <a:spcPts val="360"/>
              </a:spcBef>
              <a:spcAft>
                <a:spcPts val="0"/>
              </a:spcAft>
              <a:buSzPts val="1260"/>
              <a:buChar char="⚫"/>
              <a:defRPr/>
            </a:lvl3pPr>
            <a:lvl4pPr marL="1828800" lvl="3" indent="-302894" algn="l">
              <a:spcBef>
                <a:spcPts val="360"/>
              </a:spcBef>
              <a:spcAft>
                <a:spcPts val="0"/>
              </a:spcAft>
              <a:buSzPts val="1170"/>
              <a:buChar char="⚫"/>
              <a:defRPr/>
            </a:lvl4pPr>
            <a:lvl5pPr marL="2286000" lvl="4" indent="-302895" algn="l">
              <a:spcBef>
                <a:spcPts val="360"/>
              </a:spcBef>
              <a:spcAft>
                <a:spcPts val="0"/>
              </a:spcAft>
              <a:buSzPts val="1170"/>
              <a:buChar char="⚫"/>
              <a:defRPr/>
            </a:lvl5pPr>
            <a:lvl6pPr marL="2743200" lvl="5" indent="-320039" algn="l">
              <a:spcBef>
                <a:spcPts val="360"/>
              </a:spcBef>
              <a:spcAft>
                <a:spcPts val="0"/>
              </a:spcAft>
              <a:buSzPts val="1440"/>
              <a:buChar char="⚫"/>
              <a:defRPr/>
            </a:lvl6pPr>
            <a:lvl7pPr marL="3200400" lvl="6" indent="-320039" algn="l">
              <a:spcBef>
                <a:spcPts val="360"/>
              </a:spcBef>
              <a:spcAft>
                <a:spcPts val="0"/>
              </a:spcAft>
              <a:buSzPts val="1440"/>
              <a:buChar char="⚫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08" name="Google Shape;108;p15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9" name="Google Shape;109;p15"/>
          <p:cNvSpPr txBox="1">
            <a:spLocks noGrp="1"/>
          </p:cNvSpPr>
          <p:nvPr>
            <p:ph type="ftr" idx="11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0" name="Google Shape;110;p15"/>
          <p:cNvSpPr txBox="1">
            <a:spLocks noGrp="1"/>
          </p:cNvSpPr>
          <p:nvPr>
            <p:ph type="sldNum" idx="12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marL="0" marR="0" lvl="0" indent="0" algn="r">
              <a:spcBef>
                <a:spcPts val="0"/>
              </a:spcBef>
              <a:spcAft>
                <a:spcPts val="0"/>
              </a:spcAft>
              <a:buNone/>
              <a:defRPr sz="1200">
                <a:solidFill>
                  <a:srgbClr val="035C75"/>
                </a:solidFill>
                <a:latin typeface="Constantia"/>
                <a:ea typeface="Constantia"/>
                <a:cs typeface="Constantia"/>
                <a:sym typeface="Constantia"/>
              </a:defRPr>
            </a:lvl1pPr>
            <a:lvl2pPr marL="0" marR="0" lvl="1" indent="0" algn="r">
              <a:spcBef>
                <a:spcPts val="0"/>
              </a:spcBef>
              <a:spcAft>
                <a:spcPts val="0"/>
              </a:spcAft>
              <a:buNone/>
              <a:defRPr sz="1200">
                <a:solidFill>
                  <a:srgbClr val="035C75"/>
                </a:solidFill>
                <a:latin typeface="Constantia"/>
                <a:ea typeface="Constantia"/>
                <a:cs typeface="Constantia"/>
                <a:sym typeface="Constantia"/>
              </a:defRPr>
            </a:lvl2pPr>
            <a:lvl3pPr marL="0" marR="0" lvl="2" indent="0" algn="r">
              <a:spcBef>
                <a:spcPts val="0"/>
              </a:spcBef>
              <a:spcAft>
                <a:spcPts val="0"/>
              </a:spcAft>
              <a:buNone/>
              <a:defRPr sz="1200">
                <a:solidFill>
                  <a:srgbClr val="035C75"/>
                </a:solidFill>
                <a:latin typeface="Constantia"/>
                <a:ea typeface="Constantia"/>
                <a:cs typeface="Constantia"/>
                <a:sym typeface="Constantia"/>
              </a:defRPr>
            </a:lvl3pPr>
            <a:lvl4pPr marL="0" marR="0" lvl="3" indent="0" algn="r">
              <a:spcBef>
                <a:spcPts val="0"/>
              </a:spcBef>
              <a:spcAft>
                <a:spcPts val="0"/>
              </a:spcAft>
              <a:buNone/>
              <a:defRPr sz="1200">
                <a:solidFill>
                  <a:srgbClr val="035C75"/>
                </a:solidFill>
                <a:latin typeface="Constantia"/>
                <a:ea typeface="Constantia"/>
                <a:cs typeface="Constantia"/>
                <a:sym typeface="Constantia"/>
              </a:defRPr>
            </a:lvl4pPr>
            <a:lvl5pPr marL="0" marR="0" lvl="4" indent="0" algn="r">
              <a:spcBef>
                <a:spcPts val="0"/>
              </a:spcBef>
              <a:spcAft>
                <a:spcPts val="0"/>
              </a:spcAft>
              <a:buNone/>
              <a:defRPr sz="1200">
                <a:solidFill>
                  <a:srgbClr val="035C75"/>
                </a:solidFill>
                <a:latin typeface="Constantia"/>
                <a:ea typeface="Constantia"/>
                <a:cs typeface="Constantia"/>
                <a:sym typeface="Constantia"/>
              </a:defRPr>
            </a:lvl5pPr>
            <a:lvl6pPr marL="0" marR="0" lvl="5" indent="0" algn="r">
              <a:spcBef>
                <a:spcPts val="0"/>
              </a:spcBef>
              <a:spcAft>
                <a:spcPts val="0"/>
              </a:spcAft>
              <a:buNone/>
              <a:defRPr sz="1200">
                <a:solidFill>
                  <a:srgbClr val="035C75"/>
                </a:solidFill>
                <a:latin typeface="Constantia"/>
                <a:ea typeface="Constantia"/>
                <a:cs typeface="Constantia"/>
                <a:sym typeface="Constantia"/>
              </a:defRPr>
            </a:lvl6pPr>
            <a:lvl7pPr marL="0" marR="0" lvl="6" indent="0" algn="r">
              <a:spcBef>
                <a:spcPts val="0"/>
              </a:spcBef>
              <a:spcAft>
                <a:spcPts val="0"/>
              </a:spcAft>
              <a:buNone/>
              <a:defRPr sz="1200">
                <a:solidFill>
                  <a:srgbClr val="035C75"/>
                </a:solidFill>
                <a:latin typeface="Constantia"/>
                <a:ea typeface="Constantia"/>
                <a:cs typeface="Constantia"/>
                <a:sym typeface="Constantia"/>
              </a:defRPr>
            </a:lvl7pPr>
            <a:lvl8pPr marL="0" marR="0" lvl="7" indent="0" algn="r">
              <a:spcBef>
                <a:spcPts val="0"/>
              </a:spcBef>
              <a:spcAft>
                <a:spcPts val="0"/>
              </a:spcAft>
              <a:buNone/>
              <a:defRPr sz="1200">
                <a:solidFill>
                  <a:srgbClr val="035C75"/>
                </a:solidFill>
                <a:latin typeface="Constantia"/>
                <a:ea typeface="Constantia"/>
                <a:cs typeface="Constantia"/>
                <a:sym typeface="Constantia"/>
              </a:defRPr>
            </a:lvl8pPr>
            <a:lvl9pPr marL="0" marR="0" lvl="8" indent="0" algn="r">
              <a:spcBef>
                <a:spcPts val="0"/>
              </a:spcBef>
              <a:spcAft>
                <a:spcPts val="0"/>
              </a:spcAft>
              <a:buNone/>
              <a:defRPr sz="1200">
                <a:solidFill>
                  <a:srgbClr val="035C75"/>
                </a:solidFill>
                <a:latin typeface="Constantia"/>
                <a:ea typeface="Constantia"/>
                <a:cs typeface="Constantia"/>
                <a:sym typeface="Constantia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4.xml"/><Relationship Id="rId7" Type="http://schemas.openxmlformats.org/officeDocument/2006/relationships/slideLayout" Target="../slideLayouts/slideLayout8.xml"/><Relationship Id="rId12" Type="http://schemas.openxmlformats.org/officeDocument/2006/relationships/slideLayout" Target="../slideLayouts/slideLayout13.xml"/><Relationship Id="rId2" Type="http://schemas.openxmlformats.org/officeDocument/2006/relationships/slideLayout" Target="../slideLayouts/slideLayout3.xml"/><Relationship Id="rId1" Type="http://schemas.openxmlformats.org/officeDocument/2006/relationships/slideLayout" Target="../slideLayouts/slideLayout2.xml"/><Relationship Id="rId6" Type="http://schemas.openxmlformats.org/officeDocument/2006/relationships/slideLayout" Target="../slideLayouts/slideLayout7.xml"/><Relationship Id="rId11" Type="http://schemas.openxmlformats.org/officeDocument/2006/relationships/slideLayout" Target="../slideLayouts/slideLayout12.xml"/><Relationship Id="rId5" Type="http://schemas.openxmlformats.org/officeDocument/2006/relationships/slideLayout" Target="../slideLayouts/slideLayout6.xml"/><Relationship Id="rId10" Type="http://schemas.openxmlformats.org/officeDocument/2006/relationships/slideLayout" Target="../slideLayouts/slideLayout11.xml"/><Relationship Id="rId4" Type="http://schemas.openxmlformats.org/officeDocument/2006/relationships/slideLayout" Target="../slideLayouts/slideLayout5.xml"/><Relationship Id="rId9" Type="http://schemas.openxmlformats.org/officeDocument/2006/relationships/slideLayout" Target="../slideLayouts/slideLayout10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>
            <a:alphaModFix/>
          </a:blip>
          <a:tile tx="0" ty="0" sx="65000" sy="65000" flip="none" algn="tl"/>
        </a:blip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/>
          <p:nvPr/>
        </p:nvSpPr>
        <p:spPr>
          <a:xfrm>
            <a:off x="-9525" y="-7938"/>
            <a:ext cx="9163050" cy="1041401"/>
          </a:xfrm>
          <a:custGeom>
            <a:avLst/>
            <a:gdLst/>
            <a:ahLst/>
            <a:cxnLst/>
            <a:rect l="l" t="t" r="r" b="b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rgbClr val="0079AD">
                  <a:alpha val="44705"/>
                </a:srgbClr>
              </a:gs>
              <a:gs pos="100000">
                <a:srgbClr val="00E9F7">
                  <a:alpha val="54901"/>
                </a:srgbClr>
              </a:gs>
            </a:gsLst>
            <a:lin ang="5400000" scaled="0"/>
          </a:gra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onstantia"/>
              <a:ea typeface="Constantia"/>
              <a:cs typeface="Constantia"/>
              <a:sym typeface="Constantia"/>
            </a:endParaRPr>
          </a:p>
        </p:txBody>
      </p:sp>
      <p:sp>
        <p:nvSpPr>
          <p:cNvPr id="7" name="Google Shape;7;p1"/>
          <p:cNvSpPr/>
          <p:nvPr/>
        </p:nvSpPr>
        <p:spPr>
          <a:xfrm>
            <a:off x="4381500" y="-7938"/>
            <a:ext cx="4762500" cy="638176"/>
          </a:xfrm>
          <a:custGeom>
            <a:avLst/>
            <a:gdLst/>
            <a:ahLst/>
            <a:cxnLst/>
            <a:rect l="l" t="t" r="r" b="b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00ABB4">
                  <a:alpha val="29803"/>
                </a:srgbClr>
              </a:gs>
              <a:gs pos="80000">
                <a:srgbClr val="0099E4">
                  <a:alpha val="44705"/>
                </a:srgbClr>
              </a:gs>
              <a:gs pos="100000">
                <a:srgbClr val="0099E4">
                  <a:alpha val="44705"/>
                </a:srgbClr>
              </a:gs>
            </a:gsLst>
            <a:lin ang="5400000" scaled="0"/>
          </a:gra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onstantia"/>
              <a:ea typeface="Constantia"/>
              <a:cs typeface="Constantia"/>
              <a:sym typeface="Constantia"/>
            </a:endParaRPr>
          </a:p>
        </p:txBody>
      </p:sp>
      <p:sp>
        <p:nvSpPr>
          <p:cNvPr id="8" name="Google Shape;8;p1"/>
          <p:cNvSpPr txBox="1">
            <a:spLocks noGrp="1"/>
          </p:cNvSpPr>
          <p:nvPr>
            <p:ph type="title"/>
          </p:nvPr>
        </p:nvSpPr>
        <p:spPr>
          <a:xfrm>
            <a:off x="457200" y="704850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0" anchor="b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5000" b="0" i="0" u="none" strike="noStrike" cap="none">
                <a:solidFill>
                  <a:schemeClr val="lt2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5000" b="0" i="0" u="none" strike="noStrike" cap="none">
                <a:solidFill>
                  <a:schemeClr val="lt2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5000" b="0" i="0" u="none" strike="noStrike" cap="none">
                <a:solidFill>
                  <a:schemeClr val="lt2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5000" b="0" i="0" u="none" strike="noStrike" cap="none">
                <a:solidFill>
                  <a:schemeClr val="lt2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5000" b="0" i="0" u="none" strike="noStrike" cap="none">
                <a:solidFill>
                  <a:schemeClr val="lt2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5000" b="0" i="0" u="none" strike="noStrike" cap="none">
                <a:solidFill>
                  <a:schemeClr val="lt2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5000" b="0" i="0" u="none" strike="noStrike" cap="none">
                <a:solidFill>
                  <a:schemeClr val="lt2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5000" b="0" i="0" u="none" strike="noStrike" cap="none">
                <a:solidFill>
                  <a:schemeClr val="lt2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5000" b="0" i="0" u="none" strike="noStrike" cap="none">
                <a:solidFill>
                  <a:schemeClr val="lt2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" name="Google Shape;9;p1"/>
          <p:cNvSpPr txBox="1">
            <a:spLocks noGrp="1"/>
          </p:cNvSpPr>
          <p:nvPr>
            <p:ph type="body" idx="1"/>
          </p:nvPr>
        </p:nvSpPr>
        <p:spPr>
          <a:xfrm>
            <a:off x="457200" y="1935163"/>
            <a:ext cx="8229600" cy="43894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385445" algn="l" rtl="0">
              <a:spcBef>
                <a:spcPts val="520"/>
              </a:spcBef>
              <a:spcAft>
                <a:spcPts val="0"/>
              </a:spcAft>
              <a:buClr>
                <a:srgbClr val="0BD0D9"/>
              </a:buClr>
              <a:buSzPts val="2470"/>
              <a:buFont typeface="Noto Sans Symbols"/>
              <a:buChar char="⚫"/>
              <a:defRPr sz="2600" b="0" i="0" u="none" strike="noStrike" cap="non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1pPr>
            <a:lvl2pPr marL="914400" marR="0" lvl="1" indent="-358140" algn="l" rtl="0">
              <a:spcBef>
                <a:spcPts val="480"/>
              </a:spcBef>
              <a:spcAft>
                <a:spcPts val="0"/>
              </a:spcAft>
              <a:buClr>
                <a:schemeClr val="accent1"/>
              </a:buClr>
              <a:buSzPts val="2040"/>
              <a:buFont typeface="Noto Sans Symbols"/>
              <a:buChar char="⚫"/>
              <a:defRPr sz="2400" b="0" i="0" u="none" strike="noStrike" cap="non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2pPr>
            <a:lvl3pPr marL="1371600" marR="0" lvl="2" indent="-321944" algn="l" rtl="0">
              <a:spcBef>
                <a:spcPts val="420"/>
              </a:spcBef>
              <a:spcAft>
                <a:spcPts val="0"/>
              </a:spcAft>
              <a:buClr>
                <a:schemeClr val="accent2"/>
              </a:buClr>
              <a:buSzPts val="1470"/>
              <a:buFont typeface="Noto Sans Symbols"/>
              <a:buChar char="⚫"/>
              <a:defRPr sz="2100" b="0" i="0" u="none" strike="noStrike" cap="non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3pPr>
            <a:lvl4pPr marL="1828800" marR="0" lvl="3" indent="-311150" algn="l" rtl="0">
              <a:spcBef>
                <a:spcPts val="400"/>
              </a:spcBef>
              <a:spcAft>
                <a:spcPts val="0"/>
              </a:spcAft>
              <a:buClr>
                <a:srgbClr val="0BD0D9"/>
              </a:buClr>
              <a:buSzPts val="1300"/>
              <a:buFont typeface="Noto Sans Symbols"/>
              <a:buChar char="⚫"/>
              <a:defRPr sz="2000" b="0" i="0" u="none" strike="noStrike" cap="non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4pPr>
            <a:lvl5pPr marL="2286000" marR="0" lvl="4" indent="-311150" algn="l" rtl="0">
              <a:spcBef>
                <a:spcPts val="400"/>
              </a:spcBef>
              <a:spcAft>
                <a:spcPts val="0"/>
              </a:spcAft>
              <a:buClr>
                <a:srgbClr val="10CF9B"/>
              </a:buClr>
              <a:buSzPts val="1300"/>
              <a:buFont typeface="Noto Sans Symbols"/>
              <a:buChar char="⚫"/>
              <a:defRPr sz="2000" b="0" i="0" u="none" strike="noStrike" cap="non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5pPr>
            <a:lvl6pPr marL="2743200" marR="0" lvl="5" indent="-320039" algn="l" rtl="0">
              <a:spcBef>
                <a:spcPts val="360"/>
              </a:spcBef>
              <a:spcAft>
                <a:spcPts val="0"/>
              </a:spcAft>
              <a:buClr>
                <a:schemeClr val="accent5"/>
              </a:buClr>
              <a:buSzPts val="1440"/>
              <a:buFont typeface="Noto Sans Symbols"/>
              <a:buChar char="⚫"/>
              <a:defRPr sz="1800" b="0" i="0" u="none" strike="noStrike" cap="non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6pPr>
            <a:lvl7pPr marL="3200400" marR="0" lvl="6" indent="-309879" algn="l" rtl="0">
              <a:spcBef>
                <a:spcPts val="320"/>
              </a:spcBef>
              <a:spcAft>
                <a:spcPts val="0"/>
              </a:spcAft>
              <a:buClr>
                <a:schemeClr val="accent6"/>
              </a:buClr>
              <a:buSzPts val="1280"/>
              <a:buFont typeface="Noto Sans Symbols"/>
              <a:buChar char="⚫"/>
              <a:defRPr sz="1600" b="0" i="0" u="none" strike="noStrike" cap="non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7pPr>
            <a:lvl8pPr marL="3657600" marR="0" lvl="7" indent="-330200" algn="l" rtl="0">
              <a:spcBef>
                <a:spcPts val="320"/>
              </a:spcBef>
              <a:spcAft>
                <a:spcPts val="0"/>
              </a:spcAft>
              <a:buClr>
                <a:schemeClr val="lt2"/>
              </a:buClr>
              <a:buSzPts val="1600"/>
              <a:buFont typeface="Constantia"/>
              <a:buChar char="•"/>
              <a:defRPr sz="1600" b="0" i="0" u="none" strike="noStrike" cap="non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8pPr>
            <a:lvl9pPr marL="4114800" marR="0" lvl="8" indent="-317500" algn="l" rtl="0">
              <a:spcBef>
                <a:spcPts val="28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Constantia"/>
              <a:buChar char="•"/>
              <a:defRPr sz="1400" b="0" i="0" u="none" strike="noStrike" cap="non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9pPr>
          </a:lstStyle>
          <a:p>
            <a:endParaRPr/>
          </a:p>
        </p:txBody>
      </p:sp>
      <p:sp>
        <p:nvSpPr>
          <p:cNvPr id="10" name="Google Shape;10;p1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D0E9ED"/>
                </a:solidFill>
                <a:latin typeface="Constantia"/>
                <a:ea typeface="Constantia"/>
                <a:cs typeface="Constantia"/>
                <a:sym typeface="Constantia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1" name="Google Shape;11;p1"/>
          <p:cNvSpPr txBox="1">
            <a:spLocks noGrp="1"/>
          </p:cNvSpPr>
          <p:nvPr>
            <p:ph type="ftr" idx="11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D0E9ED"/>
                </a:solidFill>
                <a:latin typeface="Constantia"/>
                <a:ea typeface="Constantia"/>
                <a:cs typeface="Constantia"/>
                <a:sym typeface="Constantia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2" name="Google Shape;12;p1"/>
          <p:cNvSpPr txBox="1">
            <a:spLocks noGrp="1"/>
          </p:cNvSpPr>
          <p:nvPr>
            <p:ph type="sldNum" idx="12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marL="0" marR="0" lvl="0" indent="0" algn="r" rtl="0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D0E9ED"/>
                </a:solidFill>
                <a:latin typeface="Constantia"/>
                <a:ea typeface="Constantia"/>
                <a:cs typeface="Constantia"/>
                <a:sym typeface="Constantia"/>
              </a:defRPr>
            </a:lvl1pPr>
            <a:lvl2pPr marL="0" marR="0" lvl="1" indent="0" algn="r" rtl="0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D0E9ED"/>
                </a:solidFill>
                <a:latin typeface="Constantia"/>
                <a:ea typeface="Constantia"/>
                <a:cs typeface="Constantia"/>
                <a:sym typeface="Constantia"/>
              </a:defRPr>
            </a:lvl2pPr>
            <a:lvl3pPr marL="0" marR="0" lvl="2" indent="0" algn="r" rtl="0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D0E9ED"/>
                </a:solidFill>
                <a:latin typeface="Constantia"/>
                <a:ea typeface="Constantia"/>
                <a:cs typeface="Constantia"/>
                <a:sym typeface="Constantia"/>
              </a:defRPr>
            </a:lvl3pPr>
            <a:lvl4pPr marL="0" marR="0" lvl="3" indent="0" algn="r" rtl="0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D0E9ED"/>
                </a:solidFill>
                <a:latin typeface="Constantia"/>
                <a:ea typeface="Constantia"/>
                <a:cs typeface="Constantia"/>
                <a:sym typeface="Constantia"/>
              </a:defRPr>
            </a:lvl4pPr>
            <a:lvl5pPr marL="0" marR="0" lvl="4" indent="0" algn="r" rtl="0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D0E9ED"/>
                </a:solidFill>
                <a:latin typeface="Constantia"/>
                <a:ea typeface="Constantia"/>
                <a:cs typeface="Constantia"/>
                <a:sym typeface="Constantia"/>
              </a:defRPr>
            </a:lvl5pPr>
            <a:lvl6pPr marL="0" marR="0" lvl="5" indent="0" algn="r" rtl="0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D0E9ED"/>
                </a:solidFill>
                <a:latin typeface="Constantia"/>
                <a:ea typeface="Constantia"/>
                <a:cs typeface="Constantia"/>
                <a:sym typeface="Constantia"/>
              </a:defRPr>
            </a:lvl6pPr>
            <a:lvl7pPr marL="0" marR="0" lvl="6" indent="0" algn="r" rtl="0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D0E9ED"/>
                </a:solidFill>
                <a:latin typeface="Constantia"/>
                <a:ea typeface="Constantia"/>
                <a:cs typeface="Constantia"/>
                <a:sym typeface="Constantia"/>
              </a:defRPr>
            </a:lvl7pPr>
            <a:lvl8pPr marL="0" marR="0" lvl="7" indent="0" algn="r" rtl="0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D0E9ED"/>
                </a:solidFill>
                <a:latin typeface="Constantia"/>
                <a:ea typeface="Constantia"/>
                <a:cs typeface="Constantia"/>
                <a:sym typeface="Constantia"/>
              </a:defRPr>
            </a:lvl8pPr>
            <a:lvl9pPr marL="0" marR="0" lvl="8" indent="0" algn="r" rtl="0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D0E9ED"/>
                </a:solidFill>
                <a:latin typeface="Constantia"/>
                <a:ea typeface="Constantia"/>
                <a:cs typeface="Constantia"/>
                <a:sym typeface="Constantia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  <p:grpSp>
        <p:nvGrpSpPr>
          <p:cNvPr id="13" name="Google Shape;13;p1"/>
          <p:cNvGrpSpPr/>
          <p:nvPr/>
        </p:nvGrpSpPr>
        <p:grpSpPr>
          <a:xfrm>
            <a:off x="-29327" y="-14808"/>
            <a:ext cx="9198220" cy="1083716"/>
            <a:chOff x="-29322" y="-1971"/>
            <a:chExt cx="9198255" cy="1086266"/>
          </a:xfrm>
        </p:grpSpPr>
        <p:sp>
          <p:nvSpPr>
            <p:cNvPr id="14" name="Google Shape;14;p1"/>
            <p:cNvSpPr/>
            <p:nvPr/>
          </p:nvSpPr>
          <p:spPr>
            <a:xfrm rot="-164308">
              <a:off x="-19045" y="216550"/>
              <a:ext cx="9163050" cy="649224"/>
            </a:xfrm>
            <a:custGeom>
              <a:avLst/>
              <a:gdLst/>
              <a:ahLst/>
              <a:cxnLst/>
              <a:rect l="l" t="t" r="r" b="b"/>
              <a:pathLst>
                <a:path w="5772" h="1055" extrusionOk="0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75" cap="flat" cmpd="sng">
              <a:solidFill>
                <a:srgbClr val="09B6BE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endParaRPr>
            </a:p>
          </p:txBody>
        </p:sp>
        <p:sp>
          <p:nvSpPr>
            <p:cNvPr id="15" name="Google Shape;15;p1"/>
            <p:cNvSpPr/>
            <p:nvPr/>
          </p:nvSpPr>
          <p:spPr>
            <a:xfrm rot="-164308">
              <a:off x="-14309" y="290003"/>
              <a:ext cx="9175812" cy="530352"/>
            </a:xfrm>
            <a:custGeom>
              <a:avLst/>
              <a:gdLst/>
              <a:ahLst/>
              <a:cxnLst/>
              <a:rect l="l" t="t" r="r" b="b"/>
              <a:pathLst>
                <a:path w="5766" h="854" extrusionOk="0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>
              <a:solidFill>
                <a:schemeClr val="accent4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endParaRPr>
            </a:p>
          </p:txBody>
        </p:sp>
      </p:grp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14">
            <a:alphaModFix/>
          </a:blip>
          <a:tile tx="0" ty="0" sx="65000" sy="65000" flip="none" algn="tl"/>
        </a:blipFill>
        <a:effectLst/>
      </p:bgPr>
    </p:bg>
    <p:spTree>
      <p:nvGrpSpPr>
        <p:cNvPr id="1" name="Shape 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Google Shape;23;p3"/>
          <p:cNvSpPr/>
          <p:nvPr/>
        </p:nvSpPr>
        <p:spPr>
          <a:xfrm>
            <a:off x="-9525" y="-7938"/>
            <a:ext cx="9163050" cy="1041401"/>
          </a:xfrm>
          <a:custGeom>
            <a:avLst/>
            <a:gdLst/>
            <a:ahLst/>
            <a:cxnLst/>
            <a:rect l="l" t="t" r="r" b="b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rgbClr val="0079AD">
                  <a:alpha val="44705"/>
                </a:srgbClr>
              </a:gs>
              <a:gs pos="100000">
                <a:srgbClr val="00E9F7">
                  <a:alpha val="54901"/>
                </a:srgbClr>
              </a:gs>
            </a:gsLst>
            <a:lin ang="5400000" scaled="0"/>
          </a:gra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onstantia"/>
              <a:ea typeface="Constantia"/>
              <a:cs typeface="Constantia"/>
              <a:sym typeface="Constantia"/>
            </a:endParaRPr>
          </a:p>
        </p:txBody>
      </p:sp>
      <p:sp>
        <p:nvSpPr>
          <p:cNvPr id="24" name="Google Shape;24;p3"/>
          <p:cNvSpPr/>
          <p:nvPr/>
        </p:nvSpPr>
        <p:spPr>
          <a:xfrm>
            <a:off x="4381500" y="-7938"/>
            <a:ext cx="4762500" cy="638176"/>
          </a:xfrm>
          <a:custGeom>
            <a:avLst/>
            <a:gdLst/>
            <a:ahLst/>
            <a:cxnLst/>
            <a:rect l="l" t="t" r="r" b="b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00ABB4">
                  <a:alpha val="29803"/>
                </a:srgbClr>
              </a:gs>
              <a:gs pos="80000">
                <a:srgbClr val="0099E4">
                  <a:alpha val="44705"/>
                </a:srgbClr>
              </a:gs>
              <a:gs pos="100000">
                <a:srgbClr val="0099E4">
                  <a:alpha val="44705"/>
                </a:srgbClr>
              </a:gs>
            </a:gsLst>
            <a:lin ang="5400000" scaled="0"/>
          </a:gra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onstantia"/>
              <a:ea typeface="Constantia"/>
              <a:cs typeface="Constantia"/>
              <a:sym typeface="Constantia"/>
            </a:endParaRPr>
          </a:p>
        </p:txBody>
      </p:sp>
      <p:sp>
        <p:nvSpPr>
          <p:cNvPr id="25" name="Google Shape;25;p3"/>
          <p:cNvSpPr txBox="1">
            <a:spLocks noGrp="1"/>
          </p:cNvSpPr>
          <p:nvPr>
            <p:ph type="title"/>
          </p:nvPr>
        </p:nvSpPr>
        <p:spPr>
          <a:xfrm>
            <a:off x="457200" y="704850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0" anchor="b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50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50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50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50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50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50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50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50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50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6" name="Google Shape;26;p3"/>
          <p:cNvSpPr txBox="1">
            <a:spLocks noGrp="1"/>
          </p:cNvSpPr>
          <p:nvPr>
            <p:ph type="body" idx="1"/>
          </p:nvPr>
        </p:nvSpPr>
        <p:spPr>
          <a:xfrm>
            <a:off x="457200" y="1935163"/>
            <a:ext cx="8229600" cy="43894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385445" algn="l" rtl="0">
              <a:spcBef>
                <a:spcPts val="520"/>
              </a:spcBef>
              <a:spcAft>
                <a:spcPts val="0"/>
              </a:spcAft>
              <a:buClr>
                <a:srgbClr val="0BD0D9"/>
              </a:buClr>
              <a:buSzPts val="2470"/>
              <a:buFont typeface="Noto Sans Symbols"/>
              <a:buChar char="⚫"/>
              <a:defRPr sz="2600" b="0" i="0" u="none" strike="noStrike" cap="non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1pPr>
            <a:lvl2pPr marL="914400" marR="0" lvl="1" indent="-358140" algn="l" rtl="0">
              <a:spcBef>
                <a:spcPts val="480"/>
              </a:spcBef>
              <a:spcAft>
                <a:spcPts val="0"/>
              </a:spcAft>
              <a:buClr>
                <a:schemeClr val="accent1"/>
              </a:buClr>
              <a:buSzPts val="2040"/>
              <a:buFont typeface="Noto Sans Symbols"/>
              <a:buChar char="⚫"/>
              <a:defRPr sz="2400" b="0" i="0" u="none" strike="noStrike" cap="non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2pPr>
            <a:lvl3pPr marL="1371600" marR="0" lvl="2" indent="-321944" algn="l" rtl="0">
              <a:spcBef>
                <a:spcPts val="420"/>
              </a:spcBef>
              <a:spcAft>
                <a:spcPts val="0"/>
              </a:spcAft>
              <a:buClr>
                <a:schemeClr val="accent2"/>
              </a:buClr>
              <a:buSzPts val="1470"/>
              <a:buFont typeface="Noto Sans Symbols"/>
              <a:buChar char="⚫"/>
              <a:defRPr sz="2100" b="0" i="0" u="none" strike="noStrike" cap="non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3pPr>
            <a:lvl4pPr marL="1828800" marR="0" lvl="3" indent="-311150" algn="l" rtl="0">
              <a:spcBef>
                <a:spcPts val="400"/>
              </a:spcBef>
              <a:spcAft>
                <a:spcPts val="0"/>
              </a:spcAft>
              <a:buClr>
                <a:srgbClr val="0BD0D9"/>
              </a:buClr>
              <a:buSzPts val="1300"/>
              <a:buFont typeface="Noto Sans Symbols"/>
              <a:buChar char="⚫"/>
              <a:defRPr sz="2000" b="0" i="0" u="none" strike="noStrike" cap="non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4pPr>
            <a:lvl5pPr marL="2286000" marR="0" lvl="4" indent="-311150" algn="l" rtl="0">
              <a:spcBef>
                <a:spcPts val="400"/>
              </a:spcBef>
              <a:spcAft>
                <a:spcPts val="0"/>
              </a:spcAft>
              <a:buClr>
                <a:srgbClr val="10CF9B"/>
              </a:buClr>
              <a:buSzPts val="1300"/>
              <a:buFont typeface="Noto Sans Symbols"/>
              <a:buChar char="⚫"/>
              <a:defRPr sz="2000" b="0" i="0" u="none" strike="noStrike" cap="non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5pPr>
            <a:lvl6pPr marL="2743200" marR="0" lvl="5" indent="-320039" algn="l" rtl="0">
              <a:spcBef>
                <a:spcPts val="360"/>
              </a:spcBef>
              <a:spcAft>
                <a:spcPts val="0"/>
              </a:spcAft>
              <a:buClr>
                <a:schemeClr val="accent5"/>
              </a:buClr>
              <a:buSzPts val="1440"/>
              <a:buFont typeface="Noto Sans Symbols"/>
              <a:buChar char="⚫"/>
              <a:defRPr sz="1800" b="0" i="0" u="none" strike="noStrike" cap="non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6pPr>
            <a:lvl7pPr marL="3200400" marR="0" lvl="6" indent="-309879" algn="l" rtl="0">
              <a:spcBef>
                <a:spcPts val="320"/>
              </a:spcBef>
              <a:spcAft>
                <a:spcPts val="0"/>
              </a:spcAft>
              <a:buClr>
                <a:schemeClr val="accent6"/>
              </a:buClr>
              <a:buSzPts val="1280"/>
              <a:buFont typeface="Noto Sans Symbols"/>
              <a:buChar char="⚫"/>
              <a:defRPr sz="1600" b="0" i="0" u="none" strike="noStrike" cap="non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7pPr>
            <a:lvl8pPr marL="3657600" marR="0" lvl="7" indent="-330200" algn="l" rtl="0">
              <a:spcBef>
                <a:spcPts val="32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Constantia"/>
              <a:buChar char="•"/>
              <a:defRPr sz="1600" b="0" i="0" u="none" strike="noStrike" cap="non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8pPr>
            <a:lvl9pPr marL="4114800" marR="0" lvl="8" indent="-317500" algn="l" rtl="0">
              <a:spcBef>
                <a:spcPts val="28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Constantia"/>
              <a:buChar char="•"/>
              <a:defRPr sz="1400" b="0" i="0" u="none" strike="noStrike" cap="non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9pPr>
          </a:lstStyle>
          <a:p>
            <a:endParaRPr/>
          </a:p>
        </p:txBody>
      </p:sp>
      <p:sp>
        <p:nvSpPr>
          <p:cNvPr id="27" name="Google Shape;27;p3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035C75"/>
                </a:solidFill>
                <a:latin typeface="Constantia"/>
                <a:ea typeface="Constantia"/>
                <a:cs typeface="Constantia"/>
                <a:sym typeface="Constantia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28" name="Google Shape;28;p3"/>
          <p:cNvSpPr txBox="1">
            <a:spLocks noGrp="1"/>
          </p:cNvSpPr>
          <p:nvPr>
            <p:ph type="ftr" idx="11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035C75"/>
                </a:solidFill>
                <a:latin typeface="Constantia"/>
                <a:ea typeface="Constantia"/>
                <a:cs typeface="Constantia"/>
                <a:sym typeface="Constantia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29" name="Google Shape;29;p3"/>
          <p:cNvSpPr txBox="1">
            <a:spLocks noGrp="1"/>
          </p:cNvSpPr>
          <p:nvPr>
            <p:ph type="sldNum" idx="12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marL="0" marR="0" lvl="0" indent="0" algn="r" rtl="0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035C75"/>
                </a:solidFill>
                <a:latin typeface="Constantia"/>
                <a:ea typeface="Constantia"/>
                <a:cs typeface="Constantia"/>
                <a:sym typeface="Constantia"/>
              </a:defRPr>
            </a:lvl1pPr>
            <a:lvl2pPr marL="0" marR="0" lvl="1" indent="0" algn="r" rtl="0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035C75"/>
                </a:solidFill>
                <a:latin typeface="Constantia"/>
                <a:ea typeface="Constantia"/>
                <a:cs typeface="Constantia"/>
                <a:sym typeface="Constantia"/>
              </a:defRPr>
            </a:lvl2pPr>
            <a:lvl3pPr marL="0" marR="0" lvl="2" indent="0" algn="r" rtl="0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035C75"/>
                </a:solidFill>
                <a:latin typeface="Constantia"/>
                <a:ea typeface="Constantia"/>
                <a:cs typeface="Constantia"/>
                <a:sym typeface="Constantia"/>
              </a:defRPr>
            </a:lvl3pPr>
            <a:lvl4pPr marL="0" marR="0" lvl="3" indent="0" algn="r" rtl="0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035C75"/>
                </a:solidFill>
                <a:latin typeface="Constantia"/>
                <a:ea typeface="Constantia"/>
                <a:cs typeface="Constantia"/>
                <a:sym typeface="Constantia"/>
              </a:defRPr>
            </a:lvl4pPr>
            <a:lvl5pPr marL="0" marR="0" lvl="4" indent="0" algn="r" rtl="0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035C75"/>
                </a:solidFill>
                <a:latin typeface="Constantia"/>
                <a:ea typeface="Constantia"/>
                <a:cs typeface="Constantia"/>
                <a:sym typeface="Constantia"/>
              </a:defRPr>
            </a:lvl5pPr>
            <a:lvl6pPr marL="0" marR="0" lvl="5" indent="0" algn="r" rtl="0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035C75"/>
                </a:solidFill>
                <a:latin typeface="Constantia"/>
                <a:ea typeface="Constantia"/>
                <a:cs typeface="Constantia"/>
                <a:sym typeface="Constantia"/>
              </a:defRPr>
            </a:lvl6pPr>
            <a:lvl7pPr marL="0" marR="0" lvl="6" indent="0" algn="r" rtl="0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035C75"/>
                </a:solidFill>
                <a:latin typeface="Constantia"/>
                <a:ea typeface="Constantia"/>
                <a:cs typeface="Constantia"/>
                <a:sym typeface="Constantia"/>
              </a:defRPr>
            </a:lvl7pPr>
            <a:lvl8pPr marL="0" marR="0" lvl="7" indent="0" algn="r" rtl="0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035C75"/>
                </a:solidFill>
                <a:latin typeface="Constantia"/>
                <a:ea typeface="Constantia"/>
                <a:cs typeface="Constantia"/>
                <a:sym typeface="Constantia"/>
              </a:defRPr>
            </a:lvl8pPr>
            <a:lvl9pPr marL="0" marR="0" lvl="8" indent="0" algn="r" rtl="0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035C75"/>
                </a:solidFill>
                <a:latin typeface="Constantia"/>
                <a:ea typeface="Constantia"/>
                <a:cs typeface="Constantia"/>
                <a:sym typeface="Constantia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  <p:grpSp>
        <p:nvGrpSpPr>
          <p:cNvPr id="30" name="Google Shape;30;p3"/>
          <p:cNvGrpSpPr/>
          <p:nvPr/>
        </p:nvGrpSpPr>
        <p:grpSpPr>
          <a:xfrm>
            <a:off x="-29327" y="-14808"/>
            <a:ext cx="9198220" cy="1083716"/>
            <a:chOff x="-29322" y="-1971"/>
            <a:chExt cx="9198255" cy="1086266"/>
          </a:xfrm>
        </p:grpSpPr>
        <p:sp>
          <p:nvSpPr>
            <p:cNvPr id="31" name="Google Shape;31;p3"/>
            <p:cNvSpPr/>
            <p:nvPr/>
          </p:nvSpPr>
          <p:spPr>
            <a:xfrm rot="-164308">
              <a:off x="-19045" y="216550"/>
              <a:ext cx="9163050" cy="649224"/>
            </a:xfrm>
            <a:custGeom>
              <a:avLst/>
              <a:gdLst/>
              <a:ahLst/>
              <a:cxnLst/>
              <a:rect l="l" t="t" r="r" b="b"/>
              <a:pathLst>
                <a:path w="5772" h="1055" extrusionOk="0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75" cap="flat" cmpd="sng">
              <a:solidFill>
                <a:srgbClr val="09B6BE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endParaRPr>
            </a:p>
          </p:txBody>
        </p:sp>
        <p:sp>
          <p:nvSpPr>
            <p:cNvPr id="32" name="Google Shape;32;p3"/>
            <p:cNvSpPr/>
            <p:nvPr/>
          </p:nvSpPr>
          <p:spPr>
            <a:xfrm rot="-164308">
              <a:off x="-14309" y="290003"/>
              <a:ext cx="9175812" cy="530352"/>
            </a:xfrm>
            <a:custGeom>
              <a:avLst/>
              <a:gdLst/>
              <a:ahLst/>
              <a:cxnLst/>
              <a:rect l="l" t="t" r="r" b="b"/>
              <a:pathLst>
                <a:path w="5766" h="854" extrusionOk="0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>
              <a:solidFill>
                <a:schemeClr val="accent4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endParaRPr>
            </a:p>
          </p:txBody>
        </p:sp>
      </p:grp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5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5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p16"/>
          <p:cNvSpPr txBox="1">
            <a:spLocks noGrp="1"/>
          </p:cNvSpPr>
          <p:nvPr>
            <p:ph type="ctrTitle"/>
          </p:nvPr>
        </p:nvSpPr>
        <p:spPr>
          <a:xfrm>
            <a:off x="467544" y="548680"/>
            <a:ext cx="7851648" cy="182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18275" bIns="0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FBFCFF"/>
              </a:buClr>
              <a:buSzPts val="5600"/>
              <a:buFont typeface="Times New Roman"/>
              <a:buNone/>
            </a:pPr>
            <a:r>
              <a:rPr lang="ru-RU">
                <a:solidFill>
                  <a:srgbClr val="FBFC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endParaRPr>
              <a:solidFill>
                <a:srgbClr val="FBFCFF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16" name="Google Shape;116;p16"/>
          <p:cNvSpPr txBox="1">
            <a:spLocks noGrp="1"/>
          </p:cNvSpPr>
          <p:nvPr>
            <p:ph type="subTitle" idx="1"/>
          </p:nvPr>
        </p:nvSpPr>
        <p:spPr>
          <a:xfrm>
            <a:off x="533400" y="1214438"/>
            <a:ext cx="8359775" cy="49514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1827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SzPts val="3800"/>
              <a:buNone/>
            </a:pPr>
            <a:r>
              <a:rPr lang="ru-RU" sz="4000" b="1" dirty="0">
                <a:solidFill>
                  <a:schemeClr val="dk1"/>
                </a:solidFill>
              </a:rPr>
              <a:t> </a:t>
            </a:r>
            <a:endParaRPr sz="4000" dirty="0">
              <a:solidFill>
                <a:schemeClr val="dk1"/>
              </a:solidFill>
            </a:endParaRPr>
          </a:p>
          <a:p>
            <a:pPr marL="0" marR="0" lvl="0" indent="0" algn="ctr" rtl="0">
              <a:spcBef>
                <a:spcPts val="1080"/>
              </a:spcBef>
              <a:spcAft>
                <a:spcPts val="0"/>
              </a:spcAft>
              <a:buSzPts val="5130"/>
              <a:buNone/>
            </a:pPr>
            <a:r>
              <a:rPr lang="ru-RU" sz="5400" b="1" dirty="0">
                <a:solidFill>
                  <a:schemeClr val="dk1"/>
                </a:solidFill>
              </a:rPr>
              <a:t>Исследование методики развития прыгучести у волейболисток </a:t>
            </a:r>
            <a:r>
              <a:rPr lang="ru-RU" sz="5400" b="1" dirty="0" smtClean="0">
                <a:solidFill>
                  <a:schemeClr val="dk1"/>
                </a:solidFill>
              </a:rPr>
              <a:t>11-13 </a:t>
            </a:r>
            <a:r>
              <a:rPr lang="ru-RU" sz="5400" b="1" dirty="0">
                <a:solidFill>
                  <a:schemeClr val="dk1"/>
                </a:solidFill>
              </a:rPr>
              <a:t>лет</a:t>
            </a:r>
            <a:endParaRPr sz="5400" dirty="0">
              <a:solidFill>
                <a:schemeClr val="dk1"/>
              </a:solidFill>
            </a:endParaRPr>
          </a:p>
          <a:p>
            <a:pPr marL="0" marR="0" lvl="0" indent="0" algn="ctr" rtl="0">
              <a:spcBef>
                <a:spcPts val="720"/>
              </a:spcBef>
              <a:spcAft>
                <a:spcPts val="0"/>
              </a:spcAft>
              <a:buSzPts val="3420"/>
              <a:buNone/>
            </a:pPr>
            <a:endParaRPr sz="3600" dirty="0">
              <a:solidFill>
                <a:schemeClr val="dk1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17"/>
          <p:cNvSpPr txBox="1">
            <a:spLocks noGrp="1"/>
          </p:cNvSpPr>
          <p:nvPr>
            <p:ph type="title"/>
          </p:nvPr>
        </p:nvSpPr>
        <p:spPr>
          <a:xfrm>
            <a:off x="457200" y="704850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0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>
                <a:latin typeface="Times New Roman"/>
                <a:ea typeface="Times New Roman"/>
                <a:cs typeface="Times New Roman"/>
                <a:sym typeface="Times New Roman"/>
              </a:rPr>
              <a:t>Актуальность</a:t>
            </a:r>
            <a:endParaRPr/>
          </a:p>
        </p:txBody>
      </p:sp>
      <p:sp>
        <p:nvSpPr>
          <p:cNvPr id="122" name="Google Shape;122;p17"/>
          <p:cNvSpPr txBox="1">
            <a:spLocks noGrp="1"/>
          </p:cNvSpPr>
          <p:nvPr>
            <p:ph type="body" idx="1"/>
          </p:nvPr>
        </p:nvSpPr>
        <p:spPr>
          <a:xfrm>
            <a:off x="0" y="1935163"/>
            <a:ext cx="8686800" cy="43894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273050" lvl="0" indent="-273050" algn="ctr" rtl="0">
              <a:spcBef>
                <a:spcPts val="0"/>
              </a:spcBef>
              <a:spcAft>
                <a:spcPts val="0"/>
              </a:spcAft>
              <a:buSzPts val="2470"/>
              <a:buNone/>
            </a:pPr>
            <a:r>
              <a:rPr lang="ru-RU"/>
              <a:t>Прыгучесть - одно из наиболее сложных двигательно-координационных качеств, имеющих многочисленные проявления.</a:t>
            </a:r>
            <a:endParaRPr/>
          </a:p>
          <a:p>
            <a:pPr marL="273050" lvl="0" indent="-273050" algn="ctr" rtl="0">
              <a:spcBef>
                <a:spcPts val="520"/>
              </a:spcBef>
              <a:spcAft>
                <a:spcPts val="0"/>
              </a:spcAft>
              <a:buSzPts val="2470"/>
              <a:buNone/>
            </a:pPr>
            <a:r>
              <a:rPr lang="ru-RU"/>
              <a:t>Наряду с такими физическими качествами, как ловкость, подвижность, гибкость и другие, прыгучесть имеет большое значение в достижении высоких результатов юных волейболистов. </a:t>
            </a:r>
            <a:endParaRPr/>
          </a:p>
          <a:p>
            <a:pPr marL="273050" lvl="0" indent="-273050" algn="ctr" rtl="0">
              <a:spcBef>
                <a:spcPts val="520"/>
              </a:spcBef>
              <a:spcAft>
                <a:spcPts val="0"/>
              </a:spcAft>
              <a:buSzPts val="2470"/>
              <a:buNone/>
            </a:pPr>
            <a:r>
              <a:rPr lang="ru-RU"/>
              <a:t>Исследование вопросов прыгучести волейболистов является актуальной проблемой на современном этапе.</a:t>
            </a:r>
            <a:endParaRPr/>
          </a:p>
          <a:p>
            <a:pPr marL="273050" lvl="0" indent="-273050" algn="ctr" rtl="0">
              <a:spcBef>
                <a:spcPts val="640"/>
              </a:spcBef>
              <a:spcAft>
                <a:spcPts val="0"/>
              </a:spcAft>
              <a:buSzPts val="2470"/>
              <a:buNone/>
            </a:pPr>
            <a:r>
              <a:rPr lang="ru-RU" b="1"/>
              <a:t>   </a:t>
            </a:r>
            <a:r>
              <a:rPr lang="ru-RU" sz="3200" b="1"/>
              <a:t> </a:t>
            </a:r>
            <a:r>
              <a:rPr lang="ru-RU" sz="3200"/>
              <a:t>  </a:t>
            </a:r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Google Shape;127;p18"/>
          <p:cNvSpPr txBox="1">
            <a:spLocks noGrp="1"/>
          </p:cNvSpPr>
          <p:nvPr>
            <p:ph type="title"/>
          </p:nvPr>
        </p:nvSpPr>
        <p:spPr>
          <a:xfrm>
            <a:off x="457200" y="704850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0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>
                <a:latin typeface="Times New Roman"/>
                <a:ea typeface="Times New Roman"/>
                <a:cs typeface="Times New Roman"/>
                <a:sym typeface="Times New Roman"/>
              </a:rPr>
              <a:t>Объект исследования -</a:t>
            </a:r>
            <a:endParaRPr/>
          </a:p>
        </p:txBody>
      </p:sp>
      <p:sp>
        <p:nvSpPr>
          <p:cNvPr id="128" name="Google Shape;128;p18"/>
          <p:cNvSpPr txBox="1">
            <a:spLocks noGrp="1"/>
          </p:cNvSpPr>
          <p:nvPr>
            <p:ph type="body" idx="1"/>
          </p:nvPr>
        </p:nvSpPr>
        <p:spPr>
          <a:xfrm>
            <a:off x="179388" y="1935163"/>
            <a:ext cx="8424862" cy="43894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273050" lvl="0" indent="-273050" algn="ctr" rtl="0">
              <a:spcBef>
                <a:spcPts val="0"/>
              </a:spcBef>
              <a:spcAft>
                <a:spcPts val="0"/>
              </a:spcAft>
              <a:buSzPts val="3040"/>
              <a:buFont typeface="Noto Sans Symbols"/>
              <a:buNone/>
            </a:pPr>
            <a:r>
              <a:rPr lang="ru-RU" sz="3200" b="1" dirty="0"/>
              <a:t>    </a:t>
            </a:r>
            <a:r>
              <a:rPr lang="ru-RU" sz="3200" dirty="0"/>
              <a:t> </a:t>
            </a:r>
            <a:endParaRPr dirty="0"/>
          </a:p>
          <a:p>
            <a:pPr marL="273050" lvl="0" indent="-273050" algn="ctr" rtl="0">
              <a:spcBef>
                <a:spcPts val="520"/>
              </a:spcBef>
              <a:spcAft>
                <a:spcPts val="0"/>
              </a:spcAft>
              <a:buSzPts val="2470"/>
              <a:buNone/>
            </a:pPr>
            <a:r>
              <a:rPr lang="ru-RU" dirty="0"/>
              <a:t>Тренировочный процесс, ориентированный на развитие прыгучести волейболисток </a:t>
            </a:r>
            <a:r>
              <a:rPr lang="ru-RU" dirty="0" smtClean="0"/>
              <a:t>11-13 </a:t>
            </a:r>
            <a:r>
              <a:rPr lang="ru-RU" dirty="0"/>
              <a:t>лет. </a:t>
            </a:r>
            <a:endParaRPr dirty="0"/>
          </a:p>
          <a:p>
            <a:pPr marL="273050" lvl="0" indent="-116204" algn="ctr" rtl="0">
              <a:spcBef>
                <a:spcPts val="520"/>
              </a:spcBef>
              <a:spcAft>
                <a:spcPts val="0"/>
              </a:spcAft>
              <a:buSzPts val="2470"/>
              <a:buNone/>
            </a:pPr>
            <a:endParaRPr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Google Shape;133;p19"/>
          <p:cNvSpPr txBox="1">
            <a:spLocks noGrp="1"/>
          </p:cNvSpPr>
          <p:nvPr>
            <p:ph type="title"/>
          </p:nvPr>
        </p:nvSpPr>
        <p:spPr>
          <a:xfrm>
            <a:off x="457200" y="704850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0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>
                <a:latin typeface="Times New Roman"/>
                <a:ea typeface="Times New Roman"/>
                <a:cs typeface="Times New Roman"/>
                <a:sym typeface="Times New Roman"/>
              </a:rPr>
              <a:t>Предмет исследования -</a:t>
            </a:r>
            <a:endParaRPr/>
          </a:p>
        </p:txBody>
      </p:sp>
      <p:sp>
        <p:nvSpPr>
          <p:cNvPr id="134" name="Google Shape;134;p19"/>
          <p:cNvSpPr txBox="1">
            <a:spLocks noGrp="1"/>
          </p:cNvSpPr>
          <p:nvPr>
            <p:ph type="body" idx="1"/>
          </p:nvPr>
        </p:nvSpPr>
        <p:spPr>
          <a:xfrm>
            <a:off x="250825" y="1935163"/>
            <a:ext cx="8435975" cy="43894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273050" lvl="0" indent="-273050" algn="just" rtl="0">
              <a:spcBef>
                <a:spcPts val="0"/>
              </a:spcBef>
              <a:spcAft>
                <a:spcPts val="0"/>
              </a:spcAft>
              <a:buSzPts val="3040"/>
              <a:buNone/>
            </a:pPr>
            <a:r>
              <a:rPr lang="ru-RU" sz="3200" b="1" dirty="0"/>
              <a:t>    </a:t>
            </a:r>
            <a:r>
              <a:rPr lang="ru-RU" sz="3200" dirty="0"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3200" dirty="0"/>
              <a:t>является методика развития прыгучести у волейболисток </a:t>
            </a:r>
            <a:r>
              <a:rPr lang="ru-RU" sz="3200" dirty="0" smtClean="0"/>
              <a:t>11-13 </a:t>
            </a:r>
            <a:r>
              <a:rPr lang="ru-RU" sz="3200" dirty="0"/>
              <a:t>лет и ее влияние на результативность игровых действий</a:t>
            </a:r>
            <a:endParaRPr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Google Shape;139;p20"/>
          <p:cNvSpPr txBox="1">
            <a:spLocks noGrp="1"/>
          </p:cNvSpPr>
          <p:nvPr>
            <p:ph type="title"/>
          </p:nvPr>
        </p:nvSpPr>
        <p:spPr>
          <a:xfrm>
            <a:off x="457200" y="704850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0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>
                <a:latin typeface="Times New Roman"/>
                <a:ea typeface="Times New Roman"/>
                <a:cs typeface="Times New Roman"/>
                <a:sym typeface="Times New Roman"/>
              </a:rPr>
              <a:t>Цель исследования -</a:t>
            </a:r>
            <a:endParaRPr dirty="0"/>
          </a:p>
        </p:txBody>
      </p:sp>
      <p:sp>
        <p:nvSpPr>
          <p:cNvPr id="140" name="Google Shape;140;p20"/>
          <p:cNvSpPr txBox="1">
            <a:spLocks noGrp="1"/>
          </p:cNvSpPr>
          <p:nvPr>
            <p:ph type="body" idx="1"/>
          </p:nvPr>
        </p:nvSpPr>
        <p:spPr>
          <a:xfrm>
            <a:off x="250825" y="1935163"/>
            <a:ext cx="8435975" cy="43894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273050" lvl="0" indent="-273050" algn="ctr" rtl="0">
              <a:spcBef>
                <a:spcPts val="0"/>
              </a:spcBef>
              <a:spcAft>
                <a:spcPts val="0"/>
              </a:spcAft>
              <a:buSzPts val="2470"/>
              <a:buFont typeface="Noto Sans Symbols"/>
              <a:buNone/>
            </a:pPr>
            <a:r>
              <a:rPr lang="ru-RU" b="1" dirty="0"/>
              <a:t> </a:t>
            </a:r>
            <a:r>
              <a:rPr lang="ru-RU" sz="3200" dirty="0">
                <a:latin typeface="Arial"/>
                <a:ea typeface="Arial"/>
                <a:cs typeface="Arial"/>
                <a:sym typeface="Arial"/>
              </a:rPr>
              <a:t> </a:t>
            </a:r>
            <a:endParaRPr sz="3200" dirty="0"/>
          </a:p>
          <a:p>
            <a:pPr marL="273050" lvl="0" indent="-273050" algn="l" rtl="0">
              <a:spcBef>
                <a:spcPts val="520"/>
              </a:spcBef>
              <a:spcAft>
                <a:spcPts val="0"/>
              </a:spcAft>
              <a:buSzPts val="2470"/>
              <a:buNone/>
            </a:pPr>
            <a:r>
              <a:rPr lang="ru-RU" dirty="0"/>
              <a:t>     выявление эффективности предложенной методики повышения уровня прыгучести у девочек </a:t>
            </a:r>
            <a:r>
              <a:rPr lang="ru-RU" dirty="0" smtClean="0"/>
              <a:t>11-13 </a:t>
            </a:r>
            <a:r>
              <a:rPr lang="ru-RU" dirty="0"/>
              <a:t>лет занимающихся в секции </a:t>
            </a:r>
            <a:r>
              <a:rPr lang="ru-RU" dirty="0" smtClean="0"/>
              <a:t>волейбола</a:t>
            </a:r>
            <a:r>
              <a:rPr lang="ru-RU" dirty="0"/>
              <a:t>. </a:t>
            </a:r>
            <a:endParaRPr dirty="0"/>
          </a:p>
          <a:p>
            <a:pPr marL="273050" lvl="0" indent="-116204" algn="l" rtl="0">
              <a:spcBef>
                <a:spcPts val="520"/>
              </a:spcBef>
              <a:spcAft>
                <a:spcPts val="0"/>
              </a:spcAft>
              <a:buSzPts val="2470"/>
              <a:buNone/>
            </a:pPr>
            <a:endParaRPr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Google Shape;145;p21"/>
          <p:cNvSpPr txBox="1">
            <a:spLocks noGrp="1"/>
          </p:cNvSpPr>
          <p:nvPr>
            <p:ph type="title"/>
          </p:nvPr>
        </p:nvSpPr>
        <p:spPr>
          <a:xfrm>
            <a:off x="457200" y="704850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0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>
                <a:latin typeface="Times New Roman"/>
                <a:ea typeface="Times New Roman"/>
                <a:cs typeface="Times New Roman"/>
                <a:sym typeface="Times New Roman"/>
              </a:rPr>
              <a:t>Задачи исследования:</a:t>
            </a:r>
            <a:endParaRPr/>
          </a:p>
        </p:txBody>
      </p:sp>
      <p:sp>
        <p:nvSpPr>
          <p:cNvPr id="146" name="Google Shape;146;p21"/>
          <p:cNvSpPr txBox="1">
            <a:spLocks noGrp="1"/>
          </p:cNvSpPr>
          <p:nvPr>
            <p:ph type="body" idx="1"/>
          </p:nvPr>
        </p:nvSpPr>
        <p:spPr>
          <a:xfrm>
            <a:off x="457200" y="1935163"/>
            <a:ext cx="8229600" cy="43894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274320" lvl="0" indent="-274320" algn="l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2470"/>
              <a:buNone/>
            </a:pPr>
            <a:endParaRPr dirty="0"/>
          </a:p>
          <a:p>
            <a:pPr marL="273050" lvl="0" indent="-273050" algn="l" rtl="0">
              <a:spcBef>
                <a:spcPts val="520"/>
              </a:spcBef>
              <a:spcAft>
                <a:spcPts val="0"/>
              </a:spcAft>
              <a:buSzPts val="2470"/>
              <a:buChar char="⚫"/>
            </a:pPr>
            <a:r>
              <a:rPr lang="ru-RU" dirty="0"/>
              <a:t>Изучить состояние вопроса по проблеме развития прыгучести волейболисток </a:t>
            </a:r>
            <a:r>
              <a:rPr lang="ru-RU" dirty="0" smtClean="0"/>
              <a:t>11-13 </a:t>
            </a:r>
            <a:r>
              <a:rPr lang="ru-RU" dirty="0"/>
              <a:t>лет.</a:t>
            </a:r>
            <a:endParaRPr dirty="0"/>
          </a:p>
          <a:p>
            <a:pPr marL="273050" lvl="0" indent="-273050" algn="l" rtl="0">
              <a:spcBef>
                <a:spcPts val="520"/>
              </a:spcBef>
              <a:spcAft>
                <a:spcPts val="0"/>
              </a:spcAft>
              <a:buSzPts val="2470"/>
              <a:buChar char="⚫"/>
            </a:pPr>
            <a:r>
              <a:rPr lang="ru-RU" dirty="0"/>
              <a:t>Проследить динамику показателей прыгучести в контрольной и экспериментальной группах за период эксперимента.  </a:t>
            </a:r>
            <a:endParaRPr dirty="0"/>
          </a:p>
          <a:p>
            <a:pPr marL="273050" lvl="0" indent="-273050" algn="l" rtl="0">
              <a:spcBef>
                <a:spcPts val="520"/>
              </a:spcBef>
              <a:spcAft>
                <a:spcPts val="0"/>
              </a:spcAft>
              <a:buSzPts val="2470"/>
              <a:buChar char="⚫"/>
            </a:pPr>
            <a:r>
              <a:rPr lang="ru-RU" dirty="0"/>
              <a:t>Исследовать эффективность предложенной методики развития прыгучести  у девочек- волейболисток.</a:t>
            </a:r>
            <a:endParaRPr dirty="0"/>
          </a:p>
          <a:p>
            <a:pPr marL="274320" lvl="0" indent="-117475" algn="l" rtl="0">
              <a:spcBef>
                <a:spcPts val="520"/>
              </a:spcBef>
              <a:spcAft>
                <a:spcPts val="0"/>
              </a:spcAft>
              <a:buClr>
                <a:schemeClr val="accent3"/>
              </a:buClr>
              <a:buSzPts val="2470"/>
              <a:buFont typeface="Noto Sans Symbols"/>
              <a:buNone/>
            </a:pPr>
            <a:endParaRPr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Google Shape;151;p22"/>
          <p:cNvSpPr txBox="1">
            <a:spLocks noGrp="1"/>
          </p:cNvSpPr>
          <p:nvPr>
            <p:ph type="title"/>
          </p:nvPr>
        </p:nvSpPr>
        <p:spPr>
          <a:xfrm>
            <a:off x="457200" y="704850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0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>
                <a:latin typeface="Times New Roman"/>
                <a:ea typeface="Times New Roman"/>
                <a:cs typeface="Times New Roman"/>
                <a:sym typeface="Times New Roman"/>
              </a:rPr>
              <a:t>Гипотеза исследования</a:t>
            </a:r>
            <a:endParaRPr/>
          </a:p>
        </p:txBody>
      </p:sp>
      <p:sp>
        <p:nvSpPr>
          <p:cNvPr id="152" name="Google Shape;152;p22"/>
          <p:cNvSpPr txBox="1">
            <a:spLocks noGrp="1"/>
          </p:cNvSpPr>
          <p:nvPr>
            <p:ph type="body" idx="1"/>
          </p:nvPr>
        </p:nvSpPr>
        <p:spPr>
          <a:xfrm>
            <a:off x="179388" y="1935163"/>
            <a:ext cx="8507412" cy="43894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273050" lvl="0" indent="-27305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2470"/>
              <a:buNone/>
            </a:pPr>
            <a:r>
              <a:rPr lang="ru-RU"/>
              <a:t>Объект, предмет и цель позволили сформулировать рабочую </a:t>
            </a:r>
            <a:r>
              <a:rPr lang="ru-RU" b="1"/>
              <a:t>гипотезу</a:t>
            </a:r>
            <a:r>
              <a:rPr lang="ru-RU"/>
              <a:t>, заключающуюся в предположении, что в результате внедрения специально разработанной методики можно добиться более высоких показателей прыгучести у девочек волейболисток  в отличие от общепринятой методики. </a:t>
            </a:r>
            <a:endParaRPr/>
          </a:p>
          <a:p>
            <a:pPr marL="273050" lvl="0" indent="-273050" algn="ctr" rtl="0">
              <a:lnSpc>
                <a:spcPct val="90000"/>
              </a:lnSpc>
              <a:spcBef>
                <a:spcPts val="640"/>
              </a:spcBef>
              <a:spcAft>
                <a:spcPts val="0"/>
              </a:spcAft>
              <a:buSzPts val="2470"/>
              <a:buFont typeface="Noto Sans Symbols"/>
              <a:buNone/>
            </a:pPr>
            <a:r>
              <a:rPr lang="ru-RU" b="1"/>
              <a:t>   </a:t>
            </a:r>
            <a:r>
              <a:rPr lang="ru-RU" sz="3200" b="1"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3200" b="1"/>
              <a:t> </a:t>
            </a:r>
            <a:r>
              <a:rPr lang="ru-RU" sz="3200">
                <a:latin typeface="Arial"/>
                <a:ea typeface="Arial"/>
                <a:cs typeface="Arial"/>
                <a:sym typeface="Arial"/>
              </a:rPr>
              <a:t> </a:t>
            </a:r>
            <a:endParaRPr sz="3200"/>
          </a:p>
          <a:p>
            <a:pPr marL="273050" lvl="0" indent="-116204" algn="l" rtl="0">
              <a:lnSpc>
                <a:spcPct val="90000"/>
              </a:lnSpc>
              <a:spcBef>
                <a:spcPts val="520"/>
              </a:spcBef>
              <a:spcAft>
                <a:spcPts val="0"/>
              </a:spcAft>
              <a:buSzPts val="2470"/>
              <a:buNone/>
            </a:pPr>
            <a:endParaRPr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Google Shape;157;p23"/>
          <p:cNvSpPr txBox="1">
            <a:spLocks noGrp="1"/>
          </p:cNvSpPr>
          <p:nvPr>
            <p:ph type="title"/>
          </p:nvPr>
        </p:nvSpPr>
        <p:spPr>
          <a:xfrm>
            <a:off x="785786" y="928670"/>
            <a:ext cx="7977214" cy="550072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0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4500"/>
              <a:buFont typeface="Calibri"/>
              <a:buNone/>
            </a:pPr>
            <a:r>
              <a:rPr lang="ru-RU" sz="4500" b="1">
                <a:solidFill>
                  <a:schemeClr val="accent2"/>
                </a:solidFill>
              </a:rPr>
              <a:t>Практическая значимость </a:t>
            </a:r>
            <a:r>
              <a:rPr lang="ru-RU" sz="4500">
                <a:solidFill>
                  <a:schemeClr val="dk1"/>
                </a:solidFill>
              </a:rPr>
              <a:t>работы заключается в возможности использования результатов исследования тренерами по волейболу и учителями физической культуры.</a:t>
            </a:r>
            <a:r>
              <a:rPr lang="ru-RU" sz="4500"/>
              <a:t/>
            </a:r>
            <a:br>
              <a:rPr lang="ru-RU" sz="4500"/>
            </a:br>
            <a:endParaRPr sz="450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Google Shape;162;p24"/>
          <p:cNvSpPr txBox="1">
            <a:spLocks noGrp="1"/>
          </p:cNvSpPr>
          <p:nvPr>
            <p:ph type="title"/>
          </p:nvPr>
        </p:nvSpPr>
        <p:spPr>
          <a:xfrm>
            <a:off x="457200" y="704850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0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>
                <a:latin typeface="Times New Roman"/>
                <a:ea typeface="Times New Roman"/>
                <a:cs typeface="Times New Roman"/>
                <a:sym typeface="Times New Roman"/>
              </a:rPr>
              <a:t>Методы исследования:</a:t>
            </a:r>
            <a:endParaRPr/>
          </a:p>
        </p:txBody>
      </p:sp>
      <p:sp>
        <p:nvSpPr>
          <p:cNvPr id="163" name="Google Shape;163;p24"/>
          <p:cNvSpPr txBox="1">
            <a:spLocks noGrp="1"/>
          </p:cNvSpPr>
          <p:nvPr>
            <p:ph type="body" idx="1"/>
          </p:nvPr>
        </p:nvSpPr>
        <p:spPr>
          <a:xfrm>
            <a:off x="457200" y="1935163"/>
            <a:ext cx="8229600" cy="43894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273050" lvl="0" indent="-273050" algn="l" rtl="0">
              <a:spcBef>
                <a:spcPts val="0"/>
              </a:spcBef>
              <a:spcAft>
                <a:spcPts val="0"/>
              </a:spcAft>
              <a:buSzPts val="3040"/>
              <a:buNone/>
            </a:pPr>
            <a:endParaRPr sz="3200"/>
          </a:p>
          <a:p>
            <a:pPr marL="273050" lvl="0" indent="-273050" algn="l" rtl="0">
              <a:spcBef>
                <a:spcPts val="720"/>
              </a:spcBef>
              <a:spcAft>
                <a:spcPts val="0"/>
              </a:spcAft>
              <a:buSzPts val="3420"/>
              <a:buChar char="⚫"/>
            </a:pPr>
            <a:r>
              <a:rPr lang="ru-RU" sz="3600"/>
              <a:t>Теоретический анализ методической и специальной литературы.</a:t>
            </a:r>
            <a:endParaRPr/>
          </a:p>
          <a:p>
            <a:pPr marL="273050" lvl="0" indent="-273050" algn="l" rtl="0">
              <a:spcBef>
                <a:spcPts val="720"/>
              </a:spcBef>
              <a:spcAft>
                <a:spcPts val="0"/>
              </a:spcAft>
              <a:buSzPts val="3420"/>
              <a:buChar char="⚫"/>
            </a:pPr>
            <a:r>
              <a:rPr lang="ru-RU" sz="3600"/>
              <a:t>Педагогический эксперимент.</a:t>
            </a:r>
            <a:endParaRPr/>
          </a:p>
          <a:p>
            <a:pPr marL="273050" lvl="0" indent="-273050" algn="l" rtl="0">
              <a:spcBef>
                <a:spcPts val="720"/>
              </a:spcBef>
              <a:spcAft>
                <a:spcPts val="0"/>
              </a:spcAft>
              <a:buSzPts val="3420"/>
              <a:buChar char="⚫"/>
            </a:pPr>
            <a:r>
              <a:rPr lang="ru-RU" sz="3600"/>
              <a:t>Тестирование.</a:t>
            </a:r>
            <a:endParaRPr/>
          </a:p>
          <a:p>
            <a:pPr marL="273050" lvl="0" indent="-273050" algn="l" rtl="0">
              <a:spcBef>
                <a:spcPts val="720"/>
              </a:spcBef>
              <a:spcAft>
                <a:spcPts val="0"/>
              </a:spcAft>
              <a:buSzPts val="3420"/>
              <a:buChar char="⚫"/>
            </a:pPr>
            <a:r>
              <a:rPr lang="ru-RU" sz="3600"/>
              <a:t>Метод математической статистики.</a:t>
            </a:r>
            <a:endParaRPr/>
          </a:p>
          <a:p>
            <a:pPr marL="273050" lvl="0" indent="-273050" algn="l" rtl="0">
              <a:spcBef>
                <a:spcPts val="520"/>
              </a:spcBef>
              <a:spcAft>
                <a:spcPts val="0"/>
              </a:spcAft>
              <a:buSzPts val="2470"/>
              <a:buFont typeface="Noto Sans Symbols"/>
              <a:buNone/>
            </a:pPr>
            <a:endParaRPr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" name="Google Shape;168;p25"/>
          <p:cNvSpPr txBox="1">
            <a:spLocks noGrp="1"/>
          </p:cNvSpPr>
          <p:nvPr>
            <p:ph type="title"/>
          </p:nvPr>
        </p:nvSpPr>
        <p:spPr>
          <a:xfrm>
            <a:off x="457200" y="704850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0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>
                <a:latin typeface="Times New Roman"/>
                <a:ea typeface="Times New Roman"/>
                <a:cs typeface="Times New Roman"/>
                <a:sym typeface="Times New Roman"/>
              </a:rPr>
              <a:t>Этапы исследования:</a:t>
            </a:r>
            <a:endParaRPr/>
          </a:p>
        </p:txBody>
      </p:sp>
      <p:sp>
        <p:nvSpPr>
          <p:cNvPr id="169" name="Google Shape;169;p25"/>
          <p:cNvSpPr txBox="1">
            <a:spLocks noGrp="1"/>
          </p:cNvSpPr>
          <p:nvPr>
            <p:ph type="body" idx="1"/>
          </p:nvPr>
        </p:nvSpPr>
        <p:spPr>
          <a:xfrm>
            <a:off x="457200" y="1935163"/>
            <a:ext cx="8229600" cy="43894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273050" lvl="0" indent="-273050" algn="ctr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2850"/>
              <a:buChar char="⚫"/>
            </a:pPr>
            <a:r>
              <a:rPr lang="ru-RU" sz="3000" b="1" dirty="0"/>
              <a:t>первый этап (сентябрь </a:t>
            </a:r>
            <a:r>
              <a:rPr lang="ru-RU" sz="3000" b="1" dirty="0" smtClean="0"/>
              <a:t>2021г</a:t>
            </a:r>
            <a:r>
              <a:rPr lang="ru-RU" sz="3000" b="1" dirty="0"/>
              <a:t>.) – </a:t>
            </a:r>
            <a:r>
              <a:rPr lang="ru-RU" sz="3000" dirty="0"/>
              <a:t> </a:t>
            </a:r>
            <a:r>
              <a:rPr lang="ru-RU" sz="2800" b="1" dirty="0"/>
              <a:t>1 этап</a:t>
            </a:r>
            <a:r>
              <a:rPr lang="ru-RU" sz="2800" dirty="0"/>
              <a:t> – был направлен на теоретический анализ методической и научной литературы о развитии  прыгучести  у  девочек волейболисток </a:t>
            </a:r>
            <a:r>
              <a:rPr lang="ru-RU" sz="2800" dirty="0" smtClean="0"/>
              <a:t>11-13 </a:t>
            </a:r>
            <a:r>
              <a:rPr lang="ru-RU" sz="2800" dirty="0"/>
              <a:t>лет.</a:t>
            </a:r>
            <a:endParaRPr dirty="0"/>
          </a:p>
          <a:p>
            <a:pPr marL="273050" lvl="0" indent="-273050" algn="ctr" rtl="0">
              <a:lnSpc>
                <a:spcPct val="80000"/>
              </a:lnSpc>
              <a:spcBef>
                <a:spcPts val="560"/>
              </a:spcBef>
              <a:spcAft>
                <a:spcPts val="0"/>
              </a:spcAft>
              <a:buSzPts val="2660"/>
              <a:buChar char="⚫"/>
            </a:pPr>
            <a:r>
              <a:rPr lang="ru-RU" sz="2800" dirty="0"/>
              <a:t>  Обобщался педагогический опыт </a:t>
            </a:r>
            <a:r>
              <a:rPr lang="ru-RU" sz="2800" dirty="0" smtClean="0"/>
              <a:t>тренера преподавателя, высшей </a:t>
            </a:r>
            <a:r>
              <a:rPr lang="ru-RU" sz="2800" dirty="0"/>
              <a:t>квалификационной категории, </a:t>
            </a:r>
            <a:r>
              <a:rPr lang="ru-RU" sz="2800" dirty="0" err="1" smtClean="0"/>
              <a:t>Шушенькова</a:t>
            </a:r>
            <a:r>
              <a:rPr lang="ru-RU" sz="2800" dirty="0" smtClean="0"/>
              <a:t> Сергея Анатольевича .  </a:t>
            </a:r>
            <a:endParaRPr dirty="0"/>
          </a:p>
          <a:p>
            <a:pPr marL="273050" lvl="0" indent="-273050" algn="ctr" rtl="0">
              <a:lnSpc>
                <a:spcPct val="80000"/>
              </a:lnSpc>
              <a:spcBef>
                <a:spcPts val="560"/>
              </a:spcBef>
              <a:spcAft>
                <a:spcPts val="0"/>
              </a:spcAft>
              <a:buSzPts val="2660"/>
              <a:buNone/>
            </a:pPr>
            <a:r>
              <a:rPr lang="ru-RU" sz="2800" dirty="0"/>
              <a:t>   В результате анализа была разработана  методика повышения прыгучести волейболисток </a:t>
            </a:r>
            <a:r>
              <a:rPr lang="ru-RU" sz="2800" dirty="0" smtClean="0"/>
              <a:t>11-13 </a:t>
            </a:r>
            <a:r>
              <a:rPr lang="ru-RU" sz="2800" dirty="0"/>
              <a:t>лет.</a:t>
            </a:r>
            <a:endParaRPr dirty="0"/>
          </a:p>
          <a:p>
            <a:pPr marL="273050" lvl="0" indent="-104140" algn="l" rtl="0">
              <a:lnSpc>
                <a:spcPct val="80000"/>
              </a:lnSpc>
              <a:spcBef>
                <a:spcPts val="560"/>
              </a:spcBef>
              <a:spcAft>
                <a:spcPts val="0"/>
              </a:spcAft>
              <a:buSzPts val="2660"/>
              <a:buNone/>
            </a:pPr>
            <a:endParaRPr sz="280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" name="Google Shape;174;p26"/>
          <p:cNvSpPr txBox="1">
            <a:spLocks noGrp="1"/>
          </p:cNvSpPr>
          <p:nvPr>
            <p:ph type="title"/>
          </p:nvPr>
        </p:nvSpPr>
        <p:spPr>
          <a:xfrm>
            <a:off x="457200" y="285728"/>
            <a:ext cx="8229600" cy="11430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0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>
                <a:latin typeface="Times New Roman"/>
                <a:ea typeface="Times New Roman"/>
                <a:cs typeface="Times New Roman"/>
                <a:sym typeface="Times New Roman"/>
              </a:rPr>
              <a:t>Этапы исследования:</a:t>
            </a:r>
            <a:endParaRPr/>
          </a:p>
        </p:txBody>
      </p:sp>
      <p:sp>
        <p:nvSpPr>
          <p:cNvPr id="175" name="Google Shape;175;p26"/>
          <p:cNvSpPr txBox="1">
            <a:spLocks noGrp="1"/>
          </p:cNvSpPr>
          <p:nvPr>
            <p:ph type="body" idx="1"/>
          </p:nvPr>
        </p:nvSpPr>
        <p:spPr>
          <a:xfrm>
            <a:off x="428596" y="1500174"/>
            <a:ext cx="8258204" cy="482442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273050" lvl="0" indent="-273050" algn="l" rtl="0">
              <a:spcBef>
                <a:spcPts val="0"/>
              </a:spcBef>
              <a:spcAft>
                <a:spcPts val="0"/>
              </a:spcAft>
              <a:buSzPts val="2850"/>
              <a:buChar char="⚫"/>
            </a:pPr>
            <a:r>
              <a:rPr lang="ru-RU" sz="3000" b="1" dirty="0"/>
              <a:t>второй этап (октябрь-апрель </a:t>
            </a:r>
            <a:r>
              <a:rPr lang="ru-RU" sz="3000" b="1" dirty="0" smtClean="0"/>
              <a:t>2021г</a:t>
            </a:r>
            <a:r>
              <a:rPr lang="ru-RU" sz="3000" b="1" dirty="0"/>
              <a:t>.) – </a:t>
            </a:r>
            <a:r>
              <a:rPr lang="ru-RU" sz="2400" dirty="0"/>
              <a:t>был проведен педагогический эксперимент, в ходе которого было проведено тестирование. Проводилось  в  три  этапа  в  начале  и  в  конце  сезона.</a:t>
            </a:r>
            <a:endParaRPr dirty="0"/>
          </a:p>
          <a:p>
            <a:pPr marL="273050" lvl="0" indent="-273050" algn="l" rtl="0">
              <a:spcBef>
                <a:spcPts val="480"/>
              </a:spcBef>
              <a:spcAft>
                <a:spcPts val="0"/>
              </a:spcAft>
              <a:buSzPts val="2280"/>
              <a:buChar char="⚫"/>
            </a:pPr>
            <a:r>
              <a:rPr lang="ru-RU" sz="2400" dirty="0"/>
              <a:t>исходное  тестирование (</a:t>
            </a:r>
            <a:r>
              <a:rPr lang="ru-RU" sz="2400" dirty="0" smtClean="0"/>
              <a:t>16.05.2021 </a:t>
            </a:r>
            <a:r>
              <a:rPr lang="ru-RU" sz="2400" dirty="0"/>
              <a:t>года) – для  определения  прыгучести  волейболисток;</a:t>
            </a:r>
            <a:endParaRPr dirty="0"/>
          </a:p>
          <a:p>
            <a:pPr marL="273050" lvl="0" indent="-273050" algn="l" rtl="0">
              <a:spcBef>
                <a:spcPts val="480"/>
              </a:spcBef>
              <a:spcAft>
                <a:spcPts val="0"/>
              </a:spcAft>
              <a:buSzPts val="2280"/>
              <a:buChar char="⚫"/>
            </a:pPr>
            <a:r>
              <a:rPr lang="ru-RU" sz="2400" dirty="0"/>
              <a:t>промежуточное  тестирование (</a:t>
            </a:r>
            <a:r>
              <a:rPr lang="ru-RU" sz="2400" dirty="0" smtClean="0"/>
              <a:t>25.12.2021 </a:t>
            </a:r>
            <a:r>
              <a:rPr lang="ru-RU" sz="2400" dirty="0"/>
              <a:t>года)  – для  сравнения  темпов  прироста  показателей прыгучести  и сравнение  полученных  результатов  с  предыдущими;</a:t>
            </a:r>
            <a:endParaRPr dirty="0"/>
          </a:p>
          <a:p>
            <a:pPr marL="273050" lvl="0" indent="-273050" algn="l" rtl="0">
              <a:spcBef>
                <a:spcPts val="480"/>
              </a:spcBef>
              <a:spcAft>
                <a:spcPts val="0"/>
              </a:spcAft>
              <a:buSzPts val="2280"/>
              <a:buChar char="⚫"/>
            </a:pPr>
            <a:r>
              <a:rPr lang="ru-RU" sz="2400" dirty="0"/>
              <a:t>итоговое  тестирование </a:t>
            </a:r>
            <a:r>
              <a:rPr lang="ru-RU" sz="2400" dirty="0" smtClean="0"/>
              <a:t>(25.05.2022 </a:t>
            </a:r>
            <a:r>
              <a:rPr lang="ru-RU" sz="2400" dirty="0"/>
              <a:t>года) – для  сравнения  с  предыдущими  и  исходными  результатами.</a:t>
            </a:r>
            <a:endParaRPr dirty="0"/>
          </a:p>
          <a:p>
            <a:pPr marL="273050" lvl="0" indent="-273050" algn="ctr" rtl="0">
              <a:spcBef>
                <a:spcPts val="480"/>
              </a:spcBef>
              <a:spcAft>
                <a:spcPts val="0"/>
              </a:spcAft>
              <a:buSzPts val="2280"/>
              <a:buNone/>
            </a:pPr>
            <a:endParaRPr sz="240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" name="Google Shape;196;p29"/>
          <p:cNvSpPr txBox="1">
            <a:spLocks noGrp="1"/>
          </p:cNvSpPr>
          <p:nvPr>
            <p:ph type="title"/>
          </p:nvPr>
        </p:nvSpPr>
        <p:spPr>
          <a:xfrm>
            <a:off x="457200" y="704850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0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>
                <a:latin typeface="Times New Roman"/>
                <a:ea typeface="Times New Roman"/>
                <a:cs typeface="Times New Roman"/>
                <a:sym typeface="Times New Roman"/>
              </a:rPr>
              <a:t>Этапы исследования:</a:t>
            </a:r>
            <a:endParaRPr/>
          </a:p>
        </p:txBody>
      </p:sp>
      <p:sp>
        <p:nvSpPr>
          <p:cNvPr id="197" name="Google Shape;197;p29"/>
          <p:cNvSpPr txBox="1">
            <a:spLocks noGrp="1"/>
          </p:cNvSpPr>
          <p:nvPr>
            <p:ph type="body" idx="1"/>
          </p:nvPr>
        </p:nvSpPr>
        <p:spPr>
          <a:xfrm>
            <a:off x="457200" y="1935163"/>
            <a:ext cx="8229600" cy="43894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273050" lvl="0" indent="-273050" algn="ctr" rtl="0">
              <a:spcBef>
                <a:spcPts val="0"/>
              </a:spcBef>
              <a:spcAft>
                <a:spcPts val="0"/>
              </a:spcAft>
              <a:buSzPts val="3040"/>
              <a:buNone/>
            </a:pPr>
            <a:r>
              <a:rPr lang="ru-RU" sz="3200" b="1" dirty="0"/>
              <a:t>третий этап (апрель -май </a:t>
            </a:r>
            <a:r>
              <a:rPr lang="ru-RU" sz="3200" b="1" dirty="0" smtClean="0"/>
              <a:t>2022г</a:t>
            </a:r>
            <a:r>
              <a:rPr lang="ru-RU" sz="3200" b="1" dirty="0"/>
              <a:t>.) –</a:t>
            </a:r>
            <a:endParaRPr dirty="0"/>
          </a:p>
          <a:p>
            <a:pPr marL="273050" lvl="0" indent="-273050" algn="ctr" rtl="0">
              <a:spcBef>
                <a:spcPts val="640"/>
              </a:spcBef>
              <a:spcAft>
                <a:spcPts val="0"/>
              </a:spcAft>
              <a:buSzPts val="3040"/>
              <a:buFont typeface="Noto Sans Symbols"/>
              <a:buNone/>
            </a:pPr>
            <a:r>
              <a:rPr lang="ru-RU" sz="3200" b="1" dirty="0"/>
              <a:t>   </a:t>
            </a:r>
            <a:r>
              <a:rPr lang="ru-RU" sz="3200" dirty="0"/>
              <a:t> – математико-статистическая  обработка  экспериментальных  данных  для  определения  развития прыгучести девочек волейболистов </a:t>
            </a:r>
            <a:r>
              <a:rPr lang="ru-RU" sz="3200" dirty="0" smtClean="0"/>
              <a:t>11-13 </a:t>
            </a:r>
            <a:r>
              <a:rPr lang="ru-RU" sz="3200" dirty="0"/>
              <a:t>лет  под  влиянием разработанной методики; теоретический  анализ  и  интерпретация  результатов  исследования.</a:t>
            </a:r>
            <a:endParaRPr dirty="0"/>
          </a:p>
          <a:p>
            <a:pPr marL="273050" lvl="0" indent="-80010" algn="ctr" rtl="0">
              <a:spcBef>
                <a:spcPts val="640"/>
              </a:spcBef>
              <a:spcAft>
                <a:spcPts val="0"/>
              </a:spcAft>
              <a:buSzPts val="3040"/>
              <a:buNone/>
            </a:pPr>
            <a:endParaRPr sz="320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" name="Google Shape;202;p30"/>
          <p:cNvSpPr txBox="1">
            <a:spLocks noGrp="1"/>
          </p:cNvSpPr>
          <p:nvPr>
            <p:ph type="title"/>
          </p:nvPr>
        </p:nvSpPr>
        <p:spPr>
          <a:xfrm>
            <a:off x="457200" y="704850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0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/>
              <a:t>Тестирование</a:t>
            </a:r>
            <a:endParaRPr/>
          </a:p>
        </p:txBody>
      </p:sp>
      <p:sp>
        <p:nvSpPr>
          <p:cNvPr id="203" name="Google Shape;203;p30"/>
          <p:cNvSpPr txBox="1">
            <a:spLocks noGrp="1"/>
          </p:cNvSpPr>
          <p:nvPr>
            <p:ph type="body" idx="1"/>
          </p:nvPr>
        </p:nvSpPr>
        <p:spPr>
          <a:xfrm>
            <a:off x="457200" y="1935163"/>
            <a:ext cx="8229600" cy="43894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273050" lvl="0" indent="-273050" algn="l" rtl="0">
              <a:spcBef>
                <a:spcPts val="0"/>
              </a:spcBef>
              <a:spcAft>
                <a:spcPts val="0"/>
              </a:spcAft>
              <a:buSzPts val="2470"/>
              <a:buNone/>
            </a:pPr>
            <a:r>
              <a:rPr lang="ru-RU" dirty="0"/>
              <a:t> Тестировались девочки </a:t>
            </a:r>
            <a:r>
              <a:rPr lang="ru-RU" dirty="0" smtClean="0"/>
              <a:t>11-13 </a:t>
            </a:r>
            <a:r>
              <a:rPr lang="ru-RU" dirty="0"/>
              <a:t>лет занимающиеся в секции </a:t>
            </a:r>
            <a:r>
              <a:rPr lang="ru-RU" dirty="0" smtClean="0"/>
              <a:t>волейбола . </a:t>
            </a:r>
            <a:r>
              <a:rPr lang="ru-RU" dirty="0"/>
              <a:t>Приняло участие </a:t>
            </a:r>
            <a:r>
              <a:rPr lang="ru-RU" dirty="0" smtClean="0"/>
              <a:t>13 </a:t>
            </a:r>
            <a:r>
              <a:rPr lang="ru-RU" dirty="0"/>
              <a:t>человек. </a:t>
            </a:r>
            <a:endParaRPr dirty="0"/>
          </a:p>
          <a:p>
            <a:pPr marL="273050" lvl="0" indent="-116204" algn="l" rtl="0">
              <a:spcBef>
                <a:spcPts val="520"/>
              </a:spcBef>
              <a:spcAft>
                <a:spcPts val="0"/>
              </a:spcAft>
              <a:buSzPts val="2470"/>
              <a:buNone/>
            </a:pPr>
            <a:endParaRPr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" name="Google Shape;208;p31"/>
          <p:cNvSpPr txBox="1">
            <a:spLocks noGrp="1"/>
          </p:cNvSpPr>
          <p:nvPr>
            <p:ph type="title"/>
          </p:nvPr>
        </p:nvSpPr>
        <p:spPr>
          <a:xfrm>
            <a:off x="457200" y="704850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0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4600"/>
              <a:t>Тесты для оценки физической подготовленности:</a:t>
            </a:r>
            <a:endParaRPr/>
          </a:p>
        </p:txBody>
      </p:sp>
      <p:sp>
        <p:nvSpPr>
          <p:cNvPr id="209" name="Google Shape;209;p31"/>
          <p:cNvSpPr txBox="1">
            <a:spLocks noGrp="1"/>
          </p:cNvSpPr>
          <p:nvPr>
            <p:ph type="body" idx="1"/>
          </p:nvPr>
        </p:nvSpPr>
        <p:spPr>
          <a:xfrm>
            <a:off x="457200" y="1935163"/>
            <a:ext cx="8229600" cy="43894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273050" lvl="0" indent="-273050" algn="ctr" rtl="0">
              <a:spcBef>
                <a:spcPts val="0"/>
              </a:spcBef>
              <a:spcAft>
                <a:spcPts val="0"/>
              </a:spcAft>
              <a:buSzPts val="2470"/>
              <a:buChar char="⚫"/>
            </a:pPr>
            <a:r>
              <a:rPr lang="ru-RU" b="1"/>
              <a:t> </a:t>
            </a:r>
            <a:r>
              <a:rPr lang="ru-RU"/>
              <a:t>Прыжок в высоту с места, по В.М.Абалакову (для оценки прыгучести).</a:t>
            </a:r>
            <a:endParaRPr/>
          </a:p>
          <a:p>
            <a:pPr marL="273050" lvl="0" indent="-116204" algn="ctr" rtl="0">
              <a:spcBef>
                <a:spcPts val="520"/>
              </a:spcBef>
              <a:spcAft>
                <a:spcPts val="0"/>
              </a:spcAft>
              <a:buSzPts val="2470"/>
              <a:buNone/>
            </a:pPr>
            <a:endParaRPr b="1"/>
          </a:p>
          <a:p>
            <a:pPr marL="273050" lvl="0" indent="-273050" algn="ctr" rtl="0">
              <a:spcBef>
                <a:spcPts val="520"/>
              </a:spcBef>
              <a:spcAft>
                <a:spcPts val="0"/>
              </a:spcAft>
              <a:buSzPts val="2470"/>
              <a:buChar char="⚫"/>
            </a:pPr>
            <a:r>
              <a:rPr lang="ru-RU" b="1"/>
              <a:t> </a:t>
            </a:r>
            <a:r>
              <a:rPr lang="ru-RU"/>
              <a:t>Прыжок в длину с места (для оценки скоростно-силовых качеств).</a:t>
            </a:r>
            <a:endParaRPr/>
          </a:p>
          <a:p>
            <a:pPr marL="273050" lvl="0" indent="-273050" algn="ctr" rtl="0">
              <a:spcBef>
                <a:spcPts val="520"/>
              </a:spcBef>
              <a:spcAft>
                <a:spcPts val="0"/>
              </a:spcAft>
              <a:buSzPts val="2470"/>
              <a:buChar char="⚫"/>
            </a:pPr>
            <a:r>
              <a:rPr lang="ru-RU"/>
              <a:t>Прыжок вверх в разбега.</a:t>
            </a:r>
            <a:endParaRPr/>
          </a:p>
          <a:p>
            <a:pPr marL="273050" lvl="0" indent="-273050" algn="ctr" rtl="0">
              <a:spcBef>
                <a:spcPts val="520"/>
              </a:spcBef>
              <a:spcAft>
                <a:spcPts val="0"/>
              </a:spcAft>
              <a:buSzPts val="2470"/>
              <a:buChar char="⚫"/>
            </a:pPr>
            <a:r>
              <a:rPr lang="ru-RU"/>
              <a:t>Прыжок вверх с места со взмахом рук и без взмаха рук.</a:t>
            </a:r>
            <a:endParaRPr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" name="Google Shape;214;p32"/>
          <p:cNvSpPr txBox="1">
            <a:spLocks noGrp="1"/>
          </p:cNvSpPr>
          <p:nvPr>
            <p:ph type="title"/>
          </p:nvPr>
        </p:nvSpPr>
        <p:spPr>
          <a:xfrm>
            <a:off x="457200" y="704850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0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3600" b="1">
                <a:solidFill>
                  <a:schemeClr val="dk1"/>
                </a:solidFill>
              </a:rPr>
              <a:t>Сравнительная характеристика результатов на этапе </a:t>
            </a:r>
            <a:r>
              <a:rPr lang="ru-RU" sz="3600">
                <a:solidFill>
                  <a:schemeClr val="dk1"/>
                </a:solidFill>
              </a:rPr>
              <a:t/>
            </a:r>
            <a:br>
              <a:rPr lang="ru-RU" sz="3600">
                <a:solidFill>
                  <a:schemeClr val="dk1"/>
                </a:solidFill>
              </a:rPr>
            </a:br>
            <a:r>
              <a:rPr lang="ru-RU" sz="3600" b="1">
                <a:solidFill>
                  <a:schemeClr val="dk1"/>
                </a:solidFill>
              </a:rPr>
              <a:t>исходного тестирования</a:t>
            </a:r>
            <a:endParaRPr sz="36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15" name="Google Shape;215;p32"/>
          <p:cNvSpPr/>
          <p:nvPr/>
        </p:nvSpPr>
        <p:spPr>
          <a:xfrm>
            <a:off x="508000" y="755819"/>
            <a:ext cx="7951788" cy="10156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000" b="1" i="0" u="none" strike="noStrike" cap="non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rPr>
              <a:t>Таблица 1</a:t>
            </a:r>
            <a:endParaRPr sz="2000" b="1" i="0" u="none" strike="noStrike" cap="none">
              <a:solidFill>
                <a:schemeClr val="dk1"/>
              </a:solidFill>
              <a:latin typeface="Constantia"/>
              <a:ea typeface="Constantia"/>
              <a:cs typeface="Constantia"/>
              <a:sym typeface="Constantia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000" b="1" i="0" u="none" strike="noStrike" cap="non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endParaRPr sz="2000" b="1" i="0" u="none" strike="noStrike" cap="none">
              <a:solidFill>
                <a:schemeClr val="dk1"/>
              </a:solidFill>
              <a:latin typeface="Constantia"/>
              <a:ea typeface="Constantia"/>
              <a:cs typeface="Constantia"/>
              <a:sym typeface="Constantia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000" b="1" i="0" u="none" strike="noStrike" cap="none">
              <a:solidFill>
                <a:schemeClr val="dk1"/>
              </a:solidFill>
              <a:latin typeface="Constantia"/>
              <a:ea typeface="Constantia"/>
              <a:cs typeface="Constantia"/>
              <a:sym typeface="Constantia"/>
            </a:endParaRPr>
          </a:p>
        </p:txBody>
      </p:sp>
      <p:sp>
        <p:nvSpPr>
          <p:cNvPr id="216" name="Google Shape;216;p32"/>
          <p:cNvSpPr/>
          <p:nvPr/>
        </p:nvSpPr>
        <p:spPr>
          <a:xfrm>
            <a:off x="0" y="1071563"/>
            <a:ext cx="781050" cy="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217" name="Google Shape;217;p32"/>
          <p:cNvCxnSpPr/>
          <p:nvPr/>
        </p:nvCxnSpPr>
        <p:spPr>
          <a:xfrm>
            <a:off x="1263650" y="1376363"/>
            <a:ext cx="0" cy="0"/>
          </a:xfrm>
          <a:prstGeom prst="straightConnector1">
            <a:avLst/>
          </a:prstGeom>
          <a:noFill/>
          <a:ln w="12700" cap="rnd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218" name="Google Shape;218;p32"/>
          <p:cNvSpPr/>
          <p:nvPr/>
        </p:nvSpPr>
        <p:spPr>
          <a:xfrm>
            <a:off x="250825" y="6199188"/>
            <a:ext cx="184150" cy="3667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onstantia"/>
              <a:ea typeface="Constantia"/>
              <a:cs typeface="Constantia"/>
              <a:sym typeface="Constantia"/>
            </a:endParaRPr>
          </a:p>
        </p:txBody>
      </p:sp>
      <p:graphicFrame>
        <p:nvGraphicFramePr>
          <p:cNvPr id="219" name="Google Shape;219;p32"/>
          <p:cNvGraphicFramePr/>
          <p:nvPr/>
        </p:nvGraphicFramePr>
        <p:xfrm>
          <a:off x="785786" y="1857366"/>
          <a:ext cx="7524775" cy="4983207"/>
        </p:xfrm>
        <a:graphic>
          <a:graphicData uri="http://schemas.openxmlformats.org/drawingml/2006/table">
            <a:tbl>
              <a:tblPr>
                <a:noFill/>
                <a:tableStyleId>{294B143B-5146-4D5E-8679-76F946E08A7A}</a:tableStyleId>
              </a:tblPr>
              <a:tblGrid>
                <a:gridCol w="8407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407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338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3387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3387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83540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83540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83540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835400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</a:tblGrid>
              <a:tr h="1091675">
                <a:tc rowSpan="2"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400" b="1" u="none" strike="noStrike" cap="none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8100" marR="68100" marT="0" marB="0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gridSpan="4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4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Контрольная группа </a:t>
                      </a:r>
                      <a:endParaRPr/>
                    </a:p>
                  </a:txBody>
                  <a:tcPr marL="68100" marR="68100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marL="38862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4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Экспериментальная группа</a:t>
                      </a:r>
                      <a:endParaRPr/>
                    </a:p>
                  </a:txBody>
                  <a:tcPr marL="68100" marR="68100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68837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71755" marR="71755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2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Прыжок в длину с места, см.</a:t>
                      </a:r>
                      <a:endParaRPr/>
                    </a:p>
                  </a:txBody>
                  <a:tcPr marL="68100" marR="68100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71755" marR="71755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2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Прыжок в высоту с места, см.</a:t>
                      </a:r>
                      <a:endParaRPr/>
                    </a:p>
                  </a:txBody>
                  <a:tcPr marL="68100" marR="68100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71755" marR="71755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2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Прыжок в высоту с разбега, см.</a:t>
                      </a:r>
                      <a:endParaRPr/>
                    </a:p>
                  </a:txBody>
                  <a:tcPr marL="68100" marR="68100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71755" marR="71755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2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Разница прыжка в верх с места, со взмахом рук и без взмаха рук, см.</a:t>
                      </a:r>
                      <a:endParaRPr/>
                    </a:p>
                  </a:txBody>
                  <a:tcPr marL="68100" marR="68100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71755" marR="71755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2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Прыжок в длину с места, см.</a:t>
                      </a:r>
                      <a:endParaRPr/>
                    </a:p>
                  </a:txBody>
                  <a:tcPr marL="68100" marR="68100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71755" marR="71755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2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Прыжок в высоту с места, см.</a:t>
                      </a:r>
                      <a:endParaRPr/>
                    </a:p>
                  </a:txBody>
                  <a:tcPr marL="68100" marR="68100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71755" marR="71755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2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Прыжок в высоту с разбега, см.</a:t>
                      </a:r>
                      <a:endParaRPr/>
                    </a:p>
                  </a:txBody>
                  <a:tcPr marL="68100" marR="68100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71755" marR="71755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2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Разница прыжка в верх с места, со взмахом рук и без взмаха рук, см.</a:t>
                      </a:r>
                      <a:endParaRPr/>
                    </a:p>
                  </a:txBody>
                  <a:tcPr marL="68100" marR="68100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9922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4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x</a:t>
                      </a:r>
                      <a:endParaRPr sz="1400" b="1" u="none" strike="noStrike" cap="none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8100" marR="68100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4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164,8</a:t>
                      </a:r>
                      <a:endParaRPr/>
                    </a:p>
                  </a:txBody>
                  <a:tcPr marL="68100" marR="68100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4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42,1</a:t>
                      </a:r>
                      <a:endParaRPr/>
                    </a:p>
                  </a:txBody>
                  <a:tcPr marL="68100" marR="68100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4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49,7</a:t>
                      </a:r>
                      <a:endParaRPr/>
                    </a:p>
                  </a:txBody>
                  <a:tcPr marL="68100" marR="68100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4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3,7</a:t>
                      </a:r>
                      <a:endParaRPr/>
                    </a:p>
                  </a:txBody>
                  <a:tcPr marL="68100" marR="68100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4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163</a:t>
                      </a:r>
                      <a:endParaRPr/>
                    </a:p>
                  </a:txBody>
                  <a:tcPr marL="68100" marR="68100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4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41,5</a:t>
                      </a:r>
                      <a:endParaRPr/>
                    </a:p>
                  </a:txBody>
                  <a:tcPr marL="68100" marR="68100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4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51,2</a:t>
                      </a:r>
                      <a:endParaRPr/>
                    </a:p>
                  </a:txBody>
                  <a:tcPr marL="68100" marR="68100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4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3,6</a:t>
                      </a:r>
                      <a:endParaRPr/>
                    </a:p>
                  </a:txBody>
                  <a:tcPr marL="68100" marR="68100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9922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4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σ</a:t>
                      </a:r>
                      <a:endParaRPr/>
                    </a:p>
                  </a:txBody>
                  <a:tcPr marL="68100" marR="68100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4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2,4</a:t>
                      </a:r>
                      <a:endParaRPr/>
                    </a:p>
                  </a:txBody>
                  <a:tcPr marL="68100" marR="68100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4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1,3</a:t>
                      </a:r>
                      <a:endParaRPr/>
                    </a:p>
                  </a:txBody>
                  <a:tcPr marL="68100" marR="68100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4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1,4</a:t>
                      </a:r>
                      <a:endParaRPr/>
                    </a:p>
                  </a:txBody>
                  <a:tcPr marL="68100" marR="68100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4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0,2</a:t>
                      </a:r>
                      <a:endParaRPr/>
                    </a:p>
                  </a:txBody>
                  <a:tcPr marL="68100" marR="68100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4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3,9</a:t>
                      </a:r>
                      <a:endParaRPr/>
                    </a:p>
                  </a:txBody>
                  <a:tcPr marL="68100" marR="68100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4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1,7</a:t>
                      </a:r>
                      <a:endParaRPr/>
                    </a:p>
                  </a:txBody>
                  <a:tcPr marL="68100" marR="68100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4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1,9</a:t>
                      </a:r>
                      <a:endParaRPr/>
                    </a:p>
                  </a:txBody>
                  <a:tcPr marL="68100" marR="68100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4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0,2</a:t>
                      </a:r>
                      <a:endParaRPr/>
                    </a:p>
                  </a:txBody>
                  <a:tcPr marL="68100" marR="68100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8042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4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m</a:t>
                      </a:r>
                      <a:r>
                        <a:rPr lang="ru-RU" sz="1400" b="1" u="none" strike="noStrike" cap="none" baseline="-2500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x</a:t>
                      </a:r>
                      <a:endParaRPr sz="1400" b="1" u="none" strike="noStrike" cap="none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8100" marR="68100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4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0,9</a:t>
                      </a:r>
                      <a:endParaRPr/>
                    </a:p>
                  </a:txBody>
                  <a:tcPr marL="68100" marR="68100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4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0,5</a:t>
                      </a:r>
                      <a:endParaRPr/>
                    </a:p>
                  </a:txBody>
                  <a:tcPr marL="68100" marR="68100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4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0,5</a:t>
                      </a:r>
                      <a:endParaRPr/>
                    </a:p>
                  </a:txBody>
                  <a:tcPr marL="68100" marR="68100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4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0</a:t>
                      </a:r>
                      <a:endParaRPr/>
                    </a:p>
                  </a:txBody>
                  <a:tcPr marL="68100" marR="68100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4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1,4</a:t>
                      </a:r>
                      <a:endParaRPr/>
                    </a:p>
                  </a:txBody>
                  <a:tcPr marL="68100" marR="68100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4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0,6</a:t>
                      </a:r>
                      <a:endParaRPr/>
                    </a:p>
                  </a:txBody>
                  <a:tcPr marL="68100" marR="68100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4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0,7</a:t>
                      </a:r>
                      <a:endParaRPr/>
                    </a:p>
                  </a:txBody>
                  <a:tcPr marL="68100" marR="68100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4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0,1</a:t>
                      </a:r>
                      <a:endParaRPr/>
                    </a:p>
                  </a:txBody>
                  <a:tcPr marL="68100" marR="68100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9922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4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V</a:t>
                      </a:r>
                      <a:endParaRPr/>
                    </a:p>
                  </a:txBody>
                  <a:tcPr marL="68100" marR="68100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4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1,4</a:t>
                      </a:r>
                      <a:endParaRPr/>
                    </a:p>
                  </a:txBody>
                  <a:tcPr marL="68100" marR="68100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4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3,1</a:t>
                      </a:r>
                      <a:endParaRPr/>
                    </a:p>
                  </a:txBody>
                  <a:tcPr marL="68100" marR="68100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4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3,0</a:t>
                      </a:r>
                      <a:endParaRPr/>
                    </a:p>
                  </a:txBody>
                  <a:tcPr marL="68100" marR="68100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4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6,1</a:t>
                      </a:r>
                      <a:endParaRPr/>
                    </a:p>
                  </a:txBody>
                  <a:tcPr marL="68100" marR="68100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4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2,4</a:t>
                      </a:r>
                      <a:endParaRPr/>
                    </a:p>
                  </a:txBody>
                  <a:tcPr marL="68100" marR="68100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4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3,4</a:t>
                      </a:r>
                      <a:endParaRPr/>
                    </a:p>
                  </a:txBody>
                  <a:tcPr marL="68100" marR="68100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4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3,8</a:t>
                      </a:r>
                      <a:endParaRPr/>
                    </a:p>
                  </a:txBody>
                  <a:tcPr marL="68100" marR="68100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4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7,4</a:t>
                      </a:r>
                      <a:endParaRPr/>
                    </a:p>
                  </a:txBody>
                  <a:tcPr marL="68100" marR="68100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220" name="Google Shape;220;p32"/>
          <p:cNvSpPr/>
          <p:nvPr/>
        </p:nvSpPr>
        <p:spPr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" name="Google Shape;225;p33"/>
          <p:cNvSpPr txBox="1">
            <a:spLocks noGrp="1"/>
          </p:cNvSpPr>
          <p:nvPr>
            <p:ph type="title"/>
          </p:nvPr>
        </p:nvSpPr>
        <p:spPr>
          <a:xfrm>
            <a:off x="357158" y="500042"/>
            <a:ext cx="8329642" cy="12858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0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400"/>
              <a:t> </a:t>
            </a:r>
            <a:r>
              <a:rPr lang="ru-RU" sz="2400" b="1"/>
              <a:t> Различия результатов тестирования прыгучести</a:t>
            </a:r>
            <a:r>
              <a:rPr lang="ru-RU" sz="2400"/>
              <a:t/>
            </a:r>
            <a:br>
              <a:rPr lang="ru-RU" sz="2400"/>
            </a:br>
            <a:r>
              <a:rPr lang="ru-RU" sz="2400" b="1"/>
              <a:t>у девочек волейболисток 10-11 лет на этапе исходного тестирования</a:t>
            </a:r>
            <a:r>
              <a:rPr lang="ru-RU" sz="2400"/>
              <a:t/>
            </a:r>
            <a:br>
              <a:rPr lang="ru-RU" sz="2400"/>
            </a:br>
            <a:r>
              <a:rPr lang="ru-RU" sz="2400"/>
              <a:t>                                                                                                  </a:t>
            </a:r>
            <a:r>
              <a:rPr lang="ru-RU" sz="2400" b="1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rPr>
              <a:t>Таблица 2</a:t>
            </a:r>
            <a:r>
              <a:rPr lang="ru-RU" sz="2400" b="1">
                <a:latin typeface="Constantia"/>
                <a:ea typeface="Constantia"/>
                <a:cs typeface="Constantia"/>
                <a:sym typeface="Constantia"/>
              </a:rPr>
              <a:t/>
            </a:r>
            <a:br>
              <a:rPr lang="ru-RU" sz="2400" b="1">
                <a:latin typeface="Constantia"/>
                <a:ea typeface="Constantia"/>
                <a:cs typeface="Constantia"/>
                <a:sym typeface="Constantia"/>
              </a:rPr>
            </a:br>
            <a:endParaRPr sz="2400"/>
          </a:p>
        </p:txBody>
      </p:sp>
      <p:graphicFrame>
        <p:nvGraphicFramePr>
          <p:cNvPr id="226" name="Google Shape;226;p33"/>
          <p:cNvGraphicFramePr/>
          <p:nvPr/>
        </p:nvGraphicFramePr>
        <p:xfrm>
          <a:off x="642909" y="2071678"/>
          <a:ext cx="8001075" cy="4214850"/>
        </p:xfrm>
        <a:graphic>
          <a:graphicData uri="http://schemas.openxmlformats.org/drawingml/2006/table">
            <a:tbl>
              <a:tblPr>
                <a:noFill/>
                <a:tableStyleId>{294B143B-5146-4D5E-8679-76F946E08A7A}</a:tableStyleId>
              </a:tblPr>
              <a:tblGrid>
                <a:gridCol w="1722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691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691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56912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57077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2235925">
                <a:tc>
                  <a:txBody>
                    <a:bodyPr/>
                    <a:lstStyle/>
                    <a:p>
                      <a:pPr marL="0" marR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4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Тесты</a:t>
                      </a:r>
                      <a:endParaRPr/>
                    </a:p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4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Показатели</a:t>
                      </a:r>
                      <a:endParaRPr/>
                    </a:p>
                  </a:txBody>
                  <a:tcPr marL="68575" marR="68575" marT="0" marB="0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4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Прыжок в длину с места, см.</a:t>
                      </a:r>
                      <a:endParaRPr/>
                    </a:p>
                  </a:txBody>
                  <a:tcPr marL="68575" marR="68575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4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Прыжок в высоту с места, см.</a:t>
                      </a:r>
                      <a:endParaRPr/>
                    </a:p>
                  </a:txBody>
                  <a:tcPr marL="68575" marR="68575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4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Прыжок в высоту с разбега, см.</a:t>
                      </a:r>
                      <a:endParaRPr/>
                    </a:p>
                  </a:txBody>
                  <a:tcPr marL="68575" marR="68575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4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Разница прыжка в верх с места, со взмахом рук и без взмаха рук, см.</a:t>
                      </a:r>
                      <a:endParaRPr/>
                    </a:p>
                  </a:txBody>
                  <a:tcPr marL="68575" marR="68575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475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4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X</a:t>
                      </a:r>
                      <a:r>
                        <a:rPr lang="ru-RU" sz="1400" b="1" u="none" strike="noStrike" cap="none" baseline="-2500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1</a:t>
                      </a:r>
                      <a:r>
                        <a:rPr lang="ru-RU" sz="14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 - </a:t>
                      </a:r>
                      <a:r>
                        <a:rPr lang="ru-RU" sz="1400" b="1" u="none" strike="noStrike" cap="none" baseline="-2500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 </a:t>
                      </a:r>
                      <a:r>
                        <a:rPr lang="ru-RU" sz="14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К.Г.</a:t>
                      </a:r>
                      <a:r>
                        <a:rPr lang="ru-RU" sz="1400" b="1" u="none" strike="noStrike" cap="none" baseline="-2500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 </a:t>
                      </a:r>
                      <a:endParaRPr sz="1400" b="1" u="none" strike="noStrike" cap="none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8575" marR="68575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4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164,8</a:t>
                      </a:r>
                      <a:endParaRPr/>
                    </a:p>
                  </a:txBody>
                  <a:tcPr marL="68575" marR="68575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4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42,1</a:t>
                      </a:r>
                      <a:endParaRPr/>
                    </a:p>
                  </a:txBody>
                  <a:tcPr marL="68575" marR="68575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4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49,7</a:t>
                      </a:r>
                      <a:endParaRPr/>
                    </a:p>
                  </a:txBody>
                  <a:tcPr marL="68575" marR="68575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4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3,7</a:t>
                      </a:r>
                      <a:endParaRPr/>
                    </a:p>
                  </a:txBody>
                  <a:tcPr marL="68575" marR="68575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3475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4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X</a:t>
                      </a:r>
                      <a:r>
                        <a:rPr lang="ru-RU" sz="1400" b="1" u="none" strike="noStrike" cap="none" baseline="-2500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2 </a:t>
                      </a:r>
                      <a:r>
                        <a:rPr lang="ru-RU" sz="14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– Э.Г.</a:t>
                      </a:r>
                      <a:r>
                        <a:rPr lang="ru-RU" sz="1400" b="1" u="none" strike="noStrike" cap="none" baseline="-2500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 </a:t>
                      </a:r>
                      <a:endParaRPr sz="1400" b="1" u="none" strike="noStrike" cap="none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8575" marR="68575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4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163</a:t>
                      </a:r>
                      <a:endParaRPr/>
                    </a:p>
                  </a:txBody>
                  <a:tcPr marL="68575" marR="68575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4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41,5</a:t>
                      </a:r>
                      <a:endParaRPr/>
                    </a:p>
                  </a:txBody>
                  <a:tcPr marL="68575" marR="68575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4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51,2</a:t>
                      </a:r>
                      <a:endParaRPr/>
                    </a:p>
                  </a:txBody>
                  <a:tcPr marL="68575" marR="68575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4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3,6</a:t>
                      </a:r>
                      <a:endParaRPr/>
                    </a:p>
                  </a:txBody>
                  <a:tcPr marL="68575" marR="68575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7707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4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t</a:t>
                      </a:r>
                      <a:endParaRPr sz="1400" b="1" u="none" strike="noStrike" cap="none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8575" marR="68575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4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1,0</a:t>
                      </a:r>
                      <a:endParaRPr/>
                    </a:p>
                  </a:txBody>
                  <a:tcPr marL="68575" marR="68575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4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0,6</a:t>
                      </a:r>
                      <a:endParaRPr/>
                    </a:p>
                  </a:txBody>
                  <a:tcPr marL="68575" marR="68575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4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1,6</a:t>
                      </a:r>
                      <a:endParaRPr/>
                    </a:p>
                  </a:txBody>
                  <a:tcPr marL="68575" marR="68575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4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0,8</a:t>
                      </a:r>
                      <a:endParaRPr/>
                    </a:p>
                  </a:txBody>
                  <a:tcPr marL="68575" marR="68575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3235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4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P</a:t>
                      </a:r>
                      <a:endParaRPr sz="1400" b="1" u="none" strike="noStrike" cap="none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8575" marR="68575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4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&gt;0.05</a:t>
                      </a:r>
                      <a:endParaRPr/>
                    </a:p>
                  </a:txBody>
                  <a:tcPr marL="68575" marR="68575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4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&gt;0.05</a:t>
                      </a:r>
                      <a:endParaRPr/>
                    </a:p>
                  </a:txBody>
                  <a:tcPr marL="68575" marR="68575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4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&gt;0.05</a:t>
                      </a:r>
                      <a:endParaRPr/>
                    </a:p>
                  </a:txBody>
                  <a:tcPr marL="68575" marR="68575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4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&gt;0.05</a:t>
                      </a:r>
                      <a:endParaRPr/>
                    </a:p>
                  </a:txBody>
                  <a:tcPr marL="68575" marR="68575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227" name="Google Shape;227;p33"/>
          <p:cNvSpPr/>
          <p:nvPr/>
        </p:nvSpPr>
        <p:spPr>
          <a:xfrm>
            <a:off x="827088" y="654219"/>
            <a:ext cx="7777162" cy="10156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000" b="1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endParaRPr sz="2000" b="1">
              <a:solidFill>
                <a:schemeClr val="dk1"/>
              </a:solidFill>
              <a:latin typeface="Constantia"/>
              <a:ea typeface="Constantia"/>
              <a:cs typeface="Constantia"/>
              <a:sym typeface="Constantia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000" b="1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endParaRPr sz="2000" b="1">
              <a:solidFill>
                <a:schemeClr val="dk1"/>
              </a:solidFill>
              <a:latin typeface="Constantia"/>
              <a:ea typeface="Constantia"/>
              <a:cs typeface="Constantia"/>
              <a:sym typeface="Constantia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000" b="1">
              <a:solidFill>
                <a:schemeClr val="dk1"/>
              </a:solidFill>
              <a:latin typeface="Constantia"/>
              <a:ea typeface="Constantia"/>
              <a:cs typeface="Constantia"/>
              <a:sym typeface="Constantia"/>
            </a:endParaRPr>
          </a:p>
        </p:txBody>
      </p:sp>
      <p:sp>
        <p:nvSpPr>
          <p:cNvPr id="228" name="Google Shape;228;p33"/>
          <p:cNvSpPr/>
          <p:nvPr/>
        </p:nvSpPr>
        <p:spPr>
          <a:xfrm>
            <a:off x="0" y="1284288"/>
            <a:ext cx="817563" cy="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229" name="Google Shape;229;p33"/>
          <p:cNvCxnSpPr/>
          <p:nvPr/>
        </p:nvCxnSpPr>
        <p:spPr>
          <a:xfrm>
            <a:off x="1319213" y="1589088"/>
            <a:ext cx="0" cy="0"/>
          </a:xfrm>
          <a:prstGeom prst="straightConnector1">
            <a:avLst/>
          </a:prstGeom>
          <a:noFill/>
          <a:ln w="12700" cap="rnd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230" name="Google Shape;230;p33"/>
          <p:cNvSpPr/>
          <p:nvPr/>
        </p:nvSpPr>
        <p:spPr>
          <a:xfrm>
            <a:off x="0" y="5407025"/>
            <a:ext cx="184150" cy="3667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onstantia"/>
              <a:ea typeface="Constantia"/>
              <a:cs typeface="Constantia"/>
              <a:sym typeface="Constantia"/>
            </a:endParaRPr>
          </a:p>
        </p:txBody>
      </p:sp>
      <p:sp>
        <p:nvSpPr>
          <p:cNvPr id="231" name="Google Shape;231;p33"/>
          <p:cNvSpPr/>
          <p:nvPr/>
        </p:nvSpPr>
        <p:spPr>
          <a:xfrm>
            <a:off x="0" y="3362325"/>
            <a:ext cx="9144000" cy="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32" name="Google Shape;232;p33"/>
          <p:cNvSpPr/>
          <p:nvPr/>
        </p:nvSpPr>
        <p:spPr>
          <a:xfrm>
            <a:off x="0" y="3362325"/>
            <a:ext cx="9144000" cy="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7" name="Google Shape;237;p34"/>
          <p:cNvSpPr txBox="1">
            <a:spLocks noGrp="1"/>
          </p:cNvSpPr>
          <p:nvPr>
            <p:ph type="title"/>
          </p:nvPr>
        </p:nvSpPr>
        <p:spPr>
          <a:xfrm>
            <a:off x="457200" y="704850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0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400"/>
              <a:t> </a:t>
            </a:r>
            <a:r>
              <a:rPr lang="ru-RU" sz="2400" b="1"/>
              <a:t>Сравнительная характеристика результатов на этапе </a:t>
            </a:r>
            <a:r>
              <a:rPr lang="ru-RU" sz="2400"/>
              <a:t/>
            </a:r>
            <a:br>
              <a:rPr lang="ru-RU" sz="2400"/>
            </a:br>
            <a:r>
              <a:rPr lang="ru-RU" sz="2400" b="1"/>
              <a:t>промежуточного тестирования</a:t>
            </a:r>
            <a:r>
              <a:rPr lang="ru-RU"/>
              <a:t/>
            </a:r>
            <a:br>
              <a:rPr lang="ru-RU"/>
            </a:br>
            <a:endParaRPr/>
          </a:p>
        </p:txBody>
      </p:sp>
      <p:sp>
        <p:nvSpPr>
          <p:cNvPr id="238" name="Google Shape;238;p34"/>
          <p:cNvSpPr/>
          <p:nvPr/>
        </p:nvSpPr>
        <p:spPr>
          <a:xfrm>
            <a:off x="906463" y="881231"/>
            <a:ext cx="7697787" cy="10156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000" b="1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rPr>
              <a:t>Таблица 3</a:t>
            </a:r>
            <a:endParaRPr sz="2000" b="1">
              <a:solidFill>
                <a:schemeClr val="dk1"/>
              </a:solidFill>
              <a:latin typeface="Constantia"/>
              <a:ea typeface="Constantia"/>
              <a:cs typeface="Constantia"/>
              <a:sym typeface="Constantia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000" b="1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endParaRPr sz="2000" b="1">
              <a:solidFill>
                <a:schemeClr val="dk1"/>
              </a:solidFill>
              <a:latin typeface="Constantia"/>
              <a:ea typeface="Constantia"/>
              <a:cs typeface="Constantia"/>
              <a:sym typeface="Constantia"/>
            </a:endParaRPr>
          </a:p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endParaRPr sz="2000" b="1">
              <a:solidFill>
                <a:schemeClr val="dk1"/>
              </a:solidFill>
              <a:latin typeface="Constantia"/>
              <a:ea typeface="Constantia"/>
              <a:cs typeface="Constantia"/>
              <a:sym typeface="Constantia"/>
            </a:endParaRPr>
          </a:p>
        </p:txBody>
      </p:sp>
      <p:sp>
        <p:nvSpPr>
          <p:cNvPr id="239" name="Google Shape;239;p34"/>
          <p:cNvSpPr/>
          <p:nvPr/>
        </p:nvSpPr>
        <p:spPr>
          <a:xfrm>
            <a:off x="0" y="1177925"/>
            <a:ext cx="817563" cy="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240" name="Google Shape;240;p34"/>
          <p:cNvCxnSpPr/>
          <p:nvPr/>
        </p:nvCxnSpPr>
        <p:spPr>
          <a:xfrm>
            <a:off x="1319213" y="1482725"/>
            <a:ext cx="0" cy="0"/>
          </a:xfrm>
          <a:prstGeom prst="straightConnector1">
            <a:avLst/>
          </a:prstGeom>
          <a:noFill/>
          <a:ln w="12700" cap="rnd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241" name="Google Shape;241;p34"/>
          <p:cNvSpPr/>
          <p:nvPr/>
        </p:nvSpPr>
        <p:spPr>
          <a:xfrm>
            <a:off x="0" y="5478463"/>
            <a:ext cx="184150" cy="3667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onstantia"/>
              <a:ea typeface="Constantia"/>
              <a:cs typeface="Constantia"/>
              <a:sym typeface="Constantia"/>
            </a:endParaRPr>
          </a:p>
        </p:txBody>
      </p:sp>
      <p:graphicFrame>
        <p:nvGraphicFramePr>
          <p:cNvPr id="242" name="Google Shape;242;p34"/>
          <p:cNvGraphicFramePr/>
          <p:nvPr/>
        </p:nvGraphicFramePr>
        <p:xfrm>
          <a:off x="714348" y="1500174"/>
          <a:ext cx="7715300" cy="5260621"/>
        </p:xfrm>
        <a:graphic>
          <a:graphicData uri="http://schemas.openxmlformats.org/drawingml/2006/table">
            <a:tbl>
              <a:tblPr>
                <a:noFill/>
                <a:tableStyleId>{294B143B-5146-4D5E-8679-76F946E08A7A}</a:tableStyleId>
              </a:tblPr>
              <a:tblGrid>
                <a:gridCol w="8639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639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639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662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662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86397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863975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863975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799050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</a:tblGrid>
              <a:tr h="1293025">
                <a:tc rowSpan="2"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100" b="1" u="none" strike="noStrike" cap="none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7525" marR="67525" marT="0" marB="0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gridSpan="4">
                  <a:txBody>
                    <a:bodyPr/>
                    <a:lstStyle/>
                    <a:p>
                      <a:pPr marL="38862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1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Контрольная группа</a:t>
                      </a:r>
                      <a:endParaRPr/>
                    </a:p>
                  </a:txBody>
                  <a:tcPr marL="67525" marR="67525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1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Экспериментальная группа</a:t>
                      </a:r>
                      <a:endParaRPr/>
                    </a:p>
                  </a:txBody>
                  <a:tcPr marL="67525" marR="67525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71780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71755" marR="71755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1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Прыжок в длину с места, см.</a:t>
                      </a:r>
                      <a:endParaRPr/>
                    </a:p>
                  </a:txBody>
                  <a:tcPr marL="67525" marR="67525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71755" marR="71755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1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Прыжок в высоту с места, см.</a:t>
                      </a:r>
                      <a:endParaRPr/>
                    </a:p>
                  </a:txBody>
                  <a:tcPr marL="67525" marR="67525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71755" marR="71755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1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Прыжок в высоту с разбега, см.</a:t>
                      </a:r>
                      <a:endParaRPr/>
                    </a:p>
                  </a:txBody>
                  <a:tcPr marL="67525" marR="67525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71755" marR="71755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1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Разница прыжка в верх с места, со взмахом рук и без взмаха рук, см.</a:t>
                      </a:r>
                      <a:endParaRPr/>
                    </a:p>
                  </a:txBody>
                  <a:tcPr marL="67525" marR="67525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71755" marR="71755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1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Прыжок в длину с места, см.</a:t>
                      </a:r>
                      <a:endParaRPr/>
                    </a:p>
                  </a:txBody>
                  <a:tcPr marL="67525" marR="67525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71755" marR="71755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1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Прыжок в высоту с места, см.</a:t>
                      </a:r>
                      <a:endParaRPr/>
                    </a:p>
                  </a:txBody>
                  <a:tcPr marL="67525" marR="67525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71755" marR="71755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1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Прыжок в высоту с разбега, см.</a:t>
                      </a:r>
                      <a:endParaRPr/>
                    </a:p>
                  </a:txBody>
                  <a:tcPr marL="67525" marR="67525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71755" marR="71755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1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Разница прыжка в верх с места, со взмахом рук и без взмаха рук, см.</a:t>
                      </a:r>
                      <a:endParaRPr/>
                    </a:p>
                  </a:txBody>
                  <a:tcPr marL="67525" marR="67525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112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1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x</a:t>
                      </a:r>
                      <a:endParaRPr/>
                    </a:p>
                  </a:txBody>
                  <a:tcPr marL="67525" marR="67525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1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166,1</a:t>
                      </a:r>
                      <a:endParaRPr/>
                    </a:p>
                  </a:txBody>
                  <a:tcPr marL="67525" marR="67525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1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45,5</a:t>
                      </a:r>
                      <a:endParaRPr/>
                    </a:p>
                  </a:txBody>
                  <a:tcPr marL="67525" marR="67525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1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52,5</a:t>
                      </a:r>
                      <a:endParaRPr/>
                    </a:p>
                  </a:txBody>
                  <a:tcPr marL="67525" marR="67525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1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3,8</a:t>
                      </a:r>
                      <a:endParaRPr/>
                    </a:p>
                  </a:txBody>
                  <a:tcPr marL="67525" marR="67525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1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168,2</a:t>
                      </a:r>
                      <a:endParaRPr/>
                    </a:p>
                  </a:txBody>
                  <a:tcPr marL="67525" marR="67525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1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47,1</a:t>
                      </a:r>
                      <a:endParaRPr/>
                    </a:p>
                  </a:txBody>
                  <a:tcPr marL="67525" marR="67525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1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55</a:t>
                      </a:r>
                      <a:endParaRPr/>
                    </a:p>
                  </a:txBody>
                  <a:tcPr marL="67525" marR="67525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1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3,9</a:t>
                      </a:r>
                      <a:endParaRPr/>
                    </a:p>
                  </a:txBody>
                  <a:tcPr marL="67525" marR="67525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7235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1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σ</a:t>
                      </a:r>
                      <a:endParaRPr/>
                    </a:p>
                  </a:txBody>
                  <a:tcPr marL="67525" marR="67525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1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2,3</a:t>
                      </a:r>
                      <a:endParaRPr/>
                    </a:p>
                  </a:txBody>
                  <a:tcPr marL="67525" marR="67525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1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2,2</a:t>
                      </a:r>
                      <a:endParaRPr/>
                    </a:p>
                  </a:txBody>
                  <a:tcPr marL="67525" marR="67525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1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2,1</a:t>
                      </a:r>
                      <a:endParaRPr/>
                    </a:p>
                  </a:txBody>
                  <a:tcPr marL="67525" marR="67525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1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0,2</a:t>
                      </a:r>
                      <a:endParaRPr/>
                    </a:p>
                  </a:txBody>
                  <a:tcPr marL="67525" marR="67525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1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3,4</a:t>
                      </a:r>
                      <a:endParaRPr/>
                    </a:p>
                  </a:txBody>
                  <a:tcPr marL="67525" marR="67525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1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2,5</a:t>
                      </a:r>
                      <a:endParaRPr/>
                    </a:p>
                  </a:txBody>
                  <a:tcPr marL="67525" marR="67525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1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2,0</a:t>
                      </a:r>
                      <a:endParaRPr/>
                    </a:p>
                  </a:txBody>
                  <a:tcPr marL="67525" marR="67525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1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0,2</a:t>
                      </a:r>
                      <a:endParaRPr/>
                    </a:p>
                  </a:txBody>
                  <a:tcPr marL="67525" marR="67525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112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1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m</a:t>
                      </a:r>
                      <a:r>
                        <a:rPr lang="ru-RU" sz="1100" b="1" u="none" strike="noStrike" cap="none" baseline="-2500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x</a:t>
                      </a:r>
                      <a:endParaRPr sz="1100" b="1" u="none" strike="noStrike" cap="none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7525" marR="67525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1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0,8</a:t>
                      </a:r>
                      <a:endParaRPr/>
                    </a:p>
                  </a:txBody>
                  <a:tcPr marL="67525" marR="67525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1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0,8</a:t>
                      </a:r>
                      <a:endParaRPr/>
                    </a:p>
                  </a:txBody>
                  <a:tcPr marL="67525" marR="67525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1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0,8</a:t>
                      </a:r>
                      <a:endParaRPr/>
                    </a:p>
                  </a:txBody>
                  <a:tcPr marL="67525" marR="67525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1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0,1</a:t>
                      </a:r>
                      <a:endParaRPr/>
                    </a:p>
                  </a:txBody>
                  <a:tcPr marL="67525" marR="67525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1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1,2</a:t>
                      </a:r>
                      <a:endParaRPr/>
                    </a:p>
                  </a:txBody>
                  <a:tcPr marL="67525" marR="67525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1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0,9</a:t>
                      </a:r>
                      <a:endParaRPr/>
                    </a:p>
                  </a:txBody>
                  <a:tcPr marL="67525" marR="67525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1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0,7</a:t>
                      </a:r>
                      <a:endParaRPr/>
                    </a:p>
                  </a:txBody>
                  <a:tcPr marL="67525" marR="67525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1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0</a:t>
                      </a:r>
                      <a:endParaRPr/>
                    </a:p>
                  </a:txBody>
                  <a:tcPr marL="67525" marR="67525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7235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1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V</a:t>
                      </a:r>
                      <a:endParaRPr/>
                    </a:p>
                  </a:txBody>
                  <a:tcPr marL="67525" marR="67525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1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1,4</a:t>
                      </a:r>
                      <a:endParaRPr/>
                    </a:p>
                  </a:txBody>
                  <a:tcPr marL="67525" marR="67525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1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4,8</a:t>
                      </a:r>
                      <a:endParaRPr/>
                    </a:p>
                  </a:txBody>
                  <a:tcPr marL="67525" marR="67525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1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4,0</a:t>
                      </a:r>
                      <a:endParaRPr/>
                    </a:p>
                  </a:txBody>
                  <a:tcPr marL="67525" marR="67525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1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7,3</a:t>
                      </a:r>
                      <a:endParaRPr/>
                    </a:p>
                  </a:txBody>
                  <a:tcPr marL="67525" marR="67525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1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2,0</a:t>
                      </a:r>
                      <a:endParaRPr/>
                    </a:p>
                  </a:txBody>
                  <a:tcPr marL="67525" marR="67525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1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5,3</a:t>
                      </a:r>
                      <a:endParaRPr/>
                    </a:p>
                  </a:txBody>
                  <a:tcPr marL="67525" marR="67525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1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3,6</a:t>
                      </a:r>
                      <a:endParaRPr/>
                    </a:p>
                  </a:txBody>
                  <a:tcPr marL="67525" marR="67525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1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5,9</a:t>
                      </a:r>
                      <a:endParaRPr/>
                    </a:p>
                  </a:txBody>
                  <a:tcPr marL="67525" marR="67525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Google Shape;247;p35"/>
          <p:cNvSpPr txBox="1">
            <a:spLocks noGrp="1"/>
          </p:cNvSpPr>
          <p:nvPr>
            <p:ph type="title"/>
          </p:nvPr>
        </p:nvSpPr>
        <p:spPr>
          <a:xfrm>
            <a:off x="457200" y="704850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0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/>
              <a:t> </a:t>
            </a:r>
            <a:r>
              <a:rPr lang="ru-RU" sz="1800" b="1"/>
              <a:t>Различия результатов тестирования прыгучести</a:t>
            </a:r>
            <a:r>
              <a:rPr lang="ru-RU" sz="1800"/>
              <a:t/>
            </a:r>
            <a:br>
              <a:rPr lang="ru-RU" sz="1800"/>
            </a:br>
            <a:r>
              <a:rPr lang="ru-RU" sz="1800" b="1"/>
              <a:t>у девочек волейболисток 10-11 лет на этапе промежуточного </a:t>
            </a:r>
            <a:r>
              <a:rPr lang="ru-RU" sz="1800"/>
              <a:t/>
            </a:r>
            <a:br>
              <a:rPr lang="ru-RU" sz="1800"/>
            </a:br>
            <a:r>
              <a:rPr lang="ru-RU" sz="1800" b="1"/>
              <a:t>тестирования</a:t>
            </a:r>
            <a:r>
              <a:rPr lang="ru-RU"/>
              <a:t/>
            </a:r>
            <a:br>
              <a:rPr lang="ru-RU"/>
            </a:br>
            <a:endParaRPr/>
          </a:p>
        </p:txBody>
      </p:sp>
      <p:sp>
        <p:nvSpPr>
          <p:cNvPr id="248" name="Google Shape;248;p35"/>
          <p:cNvSpPr/>
          <p:nvPr/>
        </p:nvSpPr>
        <p:spPr>
          <a:xfrm>
            <a:off x="1246188" y="909607"/>
            <a:ext cx="72136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57150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000" b="1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rPr>
              <a:t>Таблица 4</a:t>
            </a:r>
            <a:endParaRPr sz="2000" b="1">
              <a:solidFill>
                <a:schemeClr val="dk1"/>
              </a:solidFill>
              <a:latin typeface="Constantia"/>
              <a:ea typeface="Constantia"/>
              <a:cs typeface="Constantia"/>
              <a:sym typeface="Constantia"/>
            </a:endParaRPr>
          </a:p>
        </p:txBody>
      </p:sp>
      <p:sp>
        <p:nvSpPr>
          <p:cNvPr id="249" name="Google Shape;249;p35"/>
          <p:cNvSpPr/>
          <p:nvPr/>
        </p:nvSpPr>
        <p:spPr>
          <a:xfrm>
            <a:off x="276225" y="1089025"/>
            <a:ext cx="698500" cy="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250" name="Google Shape;250;p35"/>
          <p:cNvCxnSpPr/>
          <p:nvPr/>
        </p:nvCxnSpPr>
        <p:spPr>
          <a:xfrm>
            <a:off x="1519238" y="1393825"/>
            <a:ext cx="0" cy="0"/>
          </a:xfrm>
          <a:prstGeom prst="straightConnector1">
            <a:avLst/>
          </a:prstGeom>
          <a:noFill/>
          <a:ln w="12700" cap="rnd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graphicFrame>
        <p:nvGraphicFramePr>
          <p:cNvPr id="251" name="Google Shape;251;p35"/>
          <p:cNvGraphicFramePr/>
          <p:nvPr/>
        </p:nvGraphicFramePr>
        <p:xfrm>
          <a:off x="571471" y="1785926"/>
          <a:ext cx="7643875" cy="4000575"/>
        </p:xfrm>
        <a:graphic>
          <a:graphicData uri="http://schemas.openxmlformats.org/drawingml/2006/table">
            <a:tbl>
              <a:tblPr>
                <a:noFill/>
                <a:tableStyleId>{294B143B-5146-4D5E-8679-76F946E08A7A}</a:tableStyleId>
              </a:tblPr>
              <a:tblGrid>
                <a:gridCol w="15286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286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286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52867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52917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1468675">
                <a:tc>
                  <a:txBody>
                    <a:bodyPr/>
                    <a:lstStyle/>
                    <a:p>
                      <a:pPr marL="0" marR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4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Тесты</a:t>
                      </a:r>
                      <a:endParaRPr/>
                    </a:p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4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Показатели</a:t>
                      </a:r>
                      <a:endParaRPr/>
                    </a:p>
                  </a:txBody>
                  <a:tcPr marL="44525" marR="44525" marT="0" marB="0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4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Прыжок в длину с места, см.</a:t>
                      </a:r>
                      <a:endParaRPr/>
                    </a:p>
                  </a:txBody>
                  <a:tcPr marL="44525" marR="44525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4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Прыжок в высоту с места, см.</a:t>
                      </a:r>
                      <a:endParaRPr/>
                    </a:p>
                  </a:txBody>
                  <a:tcPr marL="44525" marR="44525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4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Прыжок в высоту с разбега, см.</a:t>
                      </a:r>
                      <a:endParaRPr/>
                    </a:p>
                  </a:txBody>
                  <a:tcPr marL="44525" marR="44525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4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Разница прыжка в верх с места, со взмахом рук и без взмаха рук, см.</a:t>
                      </a:r>
                      <a:endParaRPr/>
                    </a:p>
                  </a:txBody>
                  <a:tcPr marL="44525" marR="44525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5625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4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X</a:t>
                      </a:r>
                      <a:r>
                        <a:rPr lang="ru-RU" sz="1400" b="1" u="none" strike="noStrike" cap="none" baseline="-2500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1</a:t>
                      </a:r>
                      <a:r>
                        <a:rPr lang="ru-RU" sz="14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 - </a:t>
                      </a:r>
                      <a:r>
                        <a:rPr lang="ru-RU" sz="1400" b="1" u="none" strike="noStrike" cap="none" baseline="-2500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 </a:t>
                      </a:r>
                      <a:r>
                        <a:rPr lang="ru-RU" sz="14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К.Г.</a:t>
                      </a:r>
                      <a:r>
                        <a:rPr lang="ru-RU" sz="1400" b="1" u="none" strike="noStrike" cap="none" baseline="-2500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 </a:t>
                      </a:r>
                      <a:endParaRPr sz="1400" b="1" u="none" strike="noStrike" cap="none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44525" marR="44525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4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166,1</a:t>
                      </a:r>
                      <a:endParaRPr/>
                    </a:p>
                  </a:txBody>
                  <a:tcPr marL="44525" marR="44525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4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45,5</a:t>
                      </a:r>
                      <a:endParaRPr/>
                    </a:p>
                  </a:txBody>
                  <a:tcPr marL="44525" marR="44525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4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52,5</a:t>
                      </a:r>
                      <a:endParaRPr/>
                    </a:p>
                  </a:txBody>
                  <a:tcPr marL="44525" marR="44525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4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3,8</a:t>
                      </a:r>
                      <a:endParaRPr/>
                    </a:p>
                  </a:txBody>
                  <a:tcPr marL="44525" marR="44525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5625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4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X</a:t>
                      </a:r>
                      <a:r>
                        <a:rPr lang="ru-RU" sz="1400" b="1" u="none" strike="noStrike" cap="none" baseline="-2500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2 </a:t>
                      </a:r>
                      <a:r>
                        <a:rPr lang="ru-RU" sz="14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– Э.Г.</a:t>
                      </a:r>
                      <a:r>
                        <a:rPr lang="ru-RU" sz="1400" b="1" u="none" strike="noStrike" cap="none" baseline="-2500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 </a:t>
                      </a:r>
                      <a:endParaRPr sz="1400" b="1" u="none" strike="noStrike" cap="none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44525" marR="44525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4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168,2</a:t>
                      </a:r>
                      <a:endParaRPr/>
                    </a:p>
                  </a:txBody>
                  <a:tcPr marL="44525" marR="44525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4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47,1</a:t>
                      </a:r>
                      <a:endParaRPr/>
                    </a:p>
                  </a:txBody>
                  <a:tcPr marL="44525" marR="44525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4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55</a:t>
                      </a:r>
                      <a:endParaRPr/>
                    </a:p>
                  </a:txBody>
                  <a:tcPr marL="44525" marR="44525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4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4,9</a:t>
                      </a:r>
                      <a:endParaRPr/>
                    </a:p>
                  </a:txBody>
                  <a:tcPr marL="44525" marR="44525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1037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4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t</a:t>
                      </a:r>
                      <a:endParaRPr sz="1400" b="1" u="none" strike="noStrike" cap="none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44525" marR="44525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4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1,3</a:t>
                      </a:r>
                      <a:endParaRPr/>
                    </a:p>
                  </a:txBody>
                  <a:tcPr marL="44525" marR="44525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4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1,2</a:t>
                      </a:r>
                      <a:endParaRPr/>
                    </a:p>
                  </a:txBody>
                  <a:tcPr marL="44525" marR="44525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4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2,1</a:t>
                      </a:r>
                      <a:endParaRPr/>
                    </a:p>
                  </a:txBody>
                  <a:tcPr marL="44525" marR="44525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4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1,0</a:t>
                      </a:r>
                      <a:endParaRPr/>
                    </a:p>
                  </a:txBody>
                  <a:tcPr marL="44525" marR="44525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80902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4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P</a:t>
                      </a:r>
                      <a:endParaRPr sz="1400" b="1" u="none" strike="noStrike" cap="none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44525" marR="44525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4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&gt;0.05</a:t>
                      </a:r>
                      <a:endParaRPr sz="1400" b="1" u="none" strike="noStrike" cap="none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44525" marR="44525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4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&gt;0.05</a:t>
                      </a:r>
                      <a:endParaRPr sz="1400" b="1" u="none" strike="noStrike" cap="none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44525" marR="44525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4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&lt;0.05</a:t>
                      </a:r>
                      <a:endParaRPr sz="1400" b="1" u="none" strike="noStrike" cap="none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44525" marR="44525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4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&gt;0.05</a:t>
                      </a:r>
                      <a:endParaRPr sz="1400" b="1" u="none" strike="noStrike" cap="none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44525" marR="44525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" name="Google Shape;256;p36"/>
          <p:cNvSpPr txBox="1">
            <a:spLocks noGrp="1"/>
          </p:cNvSpPr>
          <p:nvPr>
            <p:ph type="title"/>
          </p:nvPr>
        </p:nvSpPr>
        <p:spPr>
          <a:xfrm>
            <a:off x="500034" y="704850"/>
            <a:ext cx="8186766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0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800" b="1"/>
              <a:t>Сравнительная характеристика результатов на этапе </a:t>
            </a:r>
            <a:r>
              <a:rPr lang="ru-RU" sz="2800"/>
              <a:t/>
            </a:r>
            <a:br>
              <a:rPr lang="ru-RU" sz="2800"/>
            </a:br>
            <a:r>
              <a:rPr lang="ru-RU" sz="2800" b="1"/>
              <a:t>итогового тестирования</a:t>
            </a:r>
            <a:r>
              <a:rPr lang="ru-RU" sz="2800"/>
              <a:t/>
            </a:r>
            <a:br>
              <a:rPr lang="ru-RU" sz="2800"/>
            </a:br>
            <a:r>
              <a:rPr lang="ru-RU" sz="2800"/>
              <a:t>                                                                              </a:t>
            </a:r>
            <a:r>
              <a:rPr lang="ru-RU" sz="2400" b="1">
                <a:solidFill>
                  <a:schemeClr val="dk1"/>
                </a:solidFill>
              </a:rPr>
              <a:t>Таблица 5</a:t>
            </a:r>
            <a:r>
              <a:rPr lang="ru-RU" sz="2800"/>
              <a:t/>
            </a:r>
            <a:br>
              <a:rPr lang="ru-RU" sz="2800"/>
            </a:br>
            <a:endParaRPr sz="2800"/>
          </a:p>
        </p:txBody>
      </p:sp>
      <p:graphicFrame>
        <p:nvGraphicFramePr>
          <p:cNvPr id="257" name="Google Shape;257;p36"/>
          <p:cNvGraphicFramePr/>
          <p:nvPr/>
        </p:nvGraphicFramePr>
        <p:xfrm>
          <a:off x="714348" y="1785927"/>
          <a:ext cx="7929650" cy="4516670"/>
        </p:xfrm>
        <a:graphic>
          <a:graphicData uri="http://schemas.openxmlformats.org/drawingml/2006/table">
            <a:tbl>
              <a:tblPr>
                <a:noFill/>
                <a:tableStyleId>{294B143B-5146-4D5E-8679-76F946E08A7A}</a:tableStyleId>
              </a:tblPr>
              <a:tblGrid>
                <a:gridCol w="880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80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80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823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823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880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880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8823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882350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</a:tblGrid>
              <a:tr h="985850">
                <a:tc rowSpan="2"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400" b="1" u="none" strike="noStrike" cap="none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8575" marR="68575" marT="0" marB="0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gridSpan="4">
                  <a:txBody>
                    <a:bodyPr/>
                    <a:lstStyle/>
                    <a:p>
                      <a:pPr marL="38862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4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Контрольная группа</a:t>
                      </a:r>
                      <a:endParaRPr/>
                    </a:p>
                  </a:txBody>
                  <a:tcPr marL="68575" marR="68575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4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Экспериментальная группа</a:t>
                      </a:r>
                      <a:endParaRPr/>
                    </a:p>
                  </a:txBody>
                  <a:tcPr marL="68575" marR="68575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94417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71755" marR="71755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2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Прыжок в длину с места, см.</a:t>
                      </a:r>
                      <a:endParaRPr sz="1400" b="1" u="none" strike="noStrike" cap="none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8575" marR="68575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71755" marR="71755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2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Прыжок в высоту с места, см.</a:t>
                      </a:r>
                      <a:endParaRPr sz="1400" b="1" u="none" strike="noStrike" cap="none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8575" marR="68575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71755" marR="71755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2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Прыжок в высоту с разбега, см.</a:t>
                      </a:r>
                      <a:endParaRPr sz="1400" b="1" u="none" strike="noStrike" cap="none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8575" marR="68575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71755" marR="71755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2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Разница прыжка в верх с места, со взмахом рук и без взмаха рук, см.</a:t>
                      </a:r>
                      <a:endParaRPr sz="1400" b="1" u="none" strike="noStrike" cap="none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8575" marR="68575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71755" marR="71755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2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Прыжок в длину с места, см.</a:t>
                      </a:r>
                      <a:endParaRPr sz="1400" b="1" u="none" strike="noStrike" cap="none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8575" marR="68575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71755" marR="71755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2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Прыжок в высоту с места, см.</a:t>
                      </a:r>
                      <a:endParaRPr sz="1400" b="1" u="none" strike="noStrike" cap="none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8575" marR="68575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71755" marR="71755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2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Прыжок в высоту с разбега, см.</a:t>
                      </a:r>
                      <a:endParaRPr sz="1400" b="1" u="none" strike="noStrike" cap="none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8575" marR="68575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71755" marR="71755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2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Разница прыжка в верх с места, со взмахом рук и без взмаха рук, см.</a:t>
                      </a:r>
                      <a:endParaRPr sz="1400" b="1" u="none" strike="noStrike" cap="none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8575" marR="68575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435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4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x</a:t>
                      </a:r>
                      <a:endParaRPr/>
                    </a:p>
                  </a:txBody>
                  <a:tcPr marL="68575" marR="68575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4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167,1</a:t>
                      </a:r>
                      <a:endParaRPr/>
                    </a:p>
                  </a:txBody>
                  <a:tcPr marL="68575" marR="68575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4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45,8</a:t>
                      </a:r>
                      <a:endParaRPr/>
                    </a:p>
                  </a:txBody>
                  <a:tcPr marL="68575" marR="68575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4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53</a:t>
                      </a:r>
                      <a:endParaRPr/>
                    </a:p>
                  </a:txBody>
                  <a:tcPr marL="68575" marR="68575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4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3,9</a:t>
                      </a:r>
                      <a:endParaRPr/>
                    </a:p>
                  </a:txBody>
                  <a:tcPr marL="68575" marR="68575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4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177,4</a:t>
                      </a:r>
                      <a:endParaRPr/>
                    </a:p>
                  </a:txBody>
                  <a:tcPr marL="68575" marR="68575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4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55,4</a:t>
                      </a:r>
                      <a:endParaRPr/>
                    </a:p>
                  </a:txBody>
                  <a:tcPr marL="68575" marR="68575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4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60,1</a:t>
                      </a:r>
                      <a:endParaRPr/>
                    </a:p>
                  </a:txBody>
                  <a:tcPr marL="68575" marR="68575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4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5,0</a:t>
                      </a:r>
                      <a:endParaRPr/>
                    </a:p>
                  </a:txBody>
                  <a:tcPr marL="68575" marR="68575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950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4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σ</a:t>
                      </a:r>
                      <a:endParaRPr/>
                    </a:p>
                  </a:txBody>
                  <a:tcPr marL="68575" marR="68575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4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2,6</a:t>
                      </a:r>
                      <a:endParaRPr/>
                    </a:p>
                  </a:txBody>
                  <a:tcPr marL="68575" marR="68575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4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2,2</a:t>
                      </a:r>
                      <a:endParaRPr/>
                    </a:p>
                  </a:txBody>
                  <a:tcPr marL="68575" marR="68575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4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1,6</a:t>
                      </a:r>
                      <a:endParaRPr/>
                    </a:p>
                  </a:txBody>
                  <a:tcPr marL="68575" marR="68575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4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0,2</a:t>
                      </a:r>
                      <a:endParaRPr/>
                    </a:p>
                  </a:txBody>
                  <a:tcPr marL="68575" marR="68575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4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1,7</a:t>
                      </a:r>
                      <a:endParaRPr/>
                    </a:p>
                  </a:txBody>
                  <a:tcPr marL="68575" marR="68575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4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2,9</a:t>
                      </a:r>
                      <a:endParaRPr/>
                    </a:p>
                  </a:txBody>
                  <a:tcPr marL="68575" marR="68575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4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3,7</a:t>
                      </a:r>
                      <a:endParaRPr/>
                    </a:p>
                  </a:txBody>
                  <a:tcPr marL="68575" marR="68575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4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0,1</a:t>
                      </a:r>
                      <a:endParaRPr/>
                    </a:p>
                  </a:txBody>
                  <a:tcPr marL="68575" marR="68575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435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4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m</a:t>
                      </a:r>
                      <a:r>
                        <a:rPr lang="ru-RU" sz="1400" b="1" u="none" strike="noStrike" cap="none" baseline="-2500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x</a:t>
                      </a:r>
                      <a:endParaRPr sz="1400" b="1" u="none" strike="noStrike" cap="none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8575" marR="68575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4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0,9</a:t>
                      </a:r>
                      <a:endParaRPr/>
                    </a:p>
                  </a:txBody>
                  <a:tcPr marL="68575" marR="68575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4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0,8</a:t>
                      </a:r>
                      <a:endParaRPr/>
                    </a:p>
                  </a:txBody>
                  <a:tcPr marL="68575" marR="68575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4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0,6</a:t>
                      </a:r>
                      <a:endParaRPr/>
                    </a:p>
                  </a:txBody>
                  <a:tcPr marL="68575" marR="68575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4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0</a:t>
                      </a:r>
                      <a:endParaRPr/>
                    </a:p>
                  </a:txBody>
                  <a:tcPr marL="68575" marR="68575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4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0,6</a:t>
                      </a:r>
                      <a:endParaRPr/>
                    </a:p>
                  </a:txBody>
                  <a:tcPr marL="68575" marR="68575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4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1,1</a:t>
                      </a:r>
                      <a:endParaRPr/>
                    </a:p>
                  </a:txBody>
                  <a:tcPr marL="68575" marR="68575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4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1,4</a:t>
                      </a:r>
                      <a:endParaRPr/>
                    </a:p>
                  </a:txBody>
                  <a:tcPr marL="68575" marR="68575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4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0</a:t>
                      </a:r>
                      <a:endParaRPr/>
                    </a:p>
                  </a:txBody>
                  <a:tcPr marL="68575" marR="68575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950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4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V</a:t>
                      </a:r>
                      <a:endParaRPr/>
                    </a:p>
                  </a:txBody>
                  <a:tcPr marL="68575" marR="68575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4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1,5</a:t>
                      </a:r>
                      <a:endParaRPr/>
                    </a:p>
                  </a:txBody>
                  <a:tcPr marL="68575" marR="68575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4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4,9</a:t>
                      </a:r>
                      <a:endParaRPr/>
                    </a:p>
                  </a:txBody>
                  <a:tcPr marL="68575" marR="68575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4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3,0</a:t>
                      </a:r>
                      <a:endParaRPr/>
                    </a:p>
                  </a:txBody>
                  <a:tcPr marL="68575" marR="68575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4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6,1</a:t>
                      </a:r>
                      <a:endParaRPr/>
                    </a:p>
                  </a:txBody>
                  <a:tcPr marL="68575" marR="68575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4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0,9</a:t>
                      </a:r>
                      <a:endParaRPr/>
                    </a:p>
                  </a:txBody>
                  <a:tcPr marL="68575" marR="68575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4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5,2</a:t>
                      </a:r>
                      <a:endParaRPr/>
                    </a:p>
                  </a:txBody>
                  <a:tcPr marL="68575" marR="68575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4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6,2</a:t>
                      </a:r>
                      <a:endParaRPr/>
                    </a:p>
                  </a:txBody>
                  <a:tcPr marL="68575" marR="68575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4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3,2</a:t>
                      </a:r>
                      <a:endParaRPr/>
                    </a:p>
                  </a:txBody>
                  <a:tcPr marL="68575" marR="68575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2" name="Google Shape;262;p37"/>
          <p:cNvSpPr txBox="1">
            <a:spLocks noGrp="1"/>
          </p:cNvSpPr>
          <p:nvPr>
            <p:ph type="title"/>
          </p:nvPr>
        </p:nvSpPr>
        <p:spPr>
          <a:xfrm>
            <a:off x="457200" y="704850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000" b="1"/>
              <a:t>Различия результатов тестирования прыгучести</a:t>
            </a:r>
            <a:r>
              <a:rPr lang="ru-RU" sz="2000"/>
              <a:t/>
            </a:r>
            <a:br>
              <a:rPr lang="ru-RU" sz="2000"/>
            </a:br>
            <a:r>
              <a:rPr lang="ru-RU" sz="2000" b="1"/>
              <a:t>у девочек волейболисток 10-11лет на этапе итогового тестирования</a:t>
            </a:r>
            <a:r>
              <a:rPr lang="ru-RU"/>
              <a:t/>
            </a:r>
            <a:br>
              <a:rPr lang="ru-RU"/>
            </a:br>
            <a:r>
              <a:rPr lang="ru-RU" sz="2000" b="1">
                <a:solidFill>
                  <a:schemeClr val="dk1"/>
                </a:solidFill>
              </a:rPr>
              <a:t>Таблица 6</a:t>
            </a:r>
            <a:r>
              <a:rPr lang="ru-RU"/>
              <a:t/>
            </a:r>
            <a:br>
              <a:rPr lang="ru-RU"/>
            </a:br>
            <a:endParaRPr/>
          </a:p>
        </p:txBody>
      </p:sp>
      <p:graphicFrame>
        <p:nvGraphicFramePr>
          <p:cNvPr id="263" name="Google Shape;263;p37"/>
          <p:cNvGraphicFramePr/>
          <p:nvPr/>
        </p:nvGraphicFramePr>
        <p:xfrm>
          <a:off x="428598" y="1857362"/>
          <a:ext cx="8429700" cy="4286300"/>
        </p:xfrm>
        <a:graphic>
          <a:graphicData uri="http://schemas.openxmlformats.org/drawingml/2006/table">
            <a:tbl>
              <a:tblPr>
                <a:noFill/>
                <a:tableStyleId>{294B143B-5146-4D5E-8679-76F946E08A7A}</a:tableStyleId>
              </a:tblPr>
              <a:tblGrid>
                <a:gridCol w="16858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858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6858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68582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6864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1591900">
                <a:tc>
                  <a:txBody>
                    <a:bodyPr/>
                    <a:lstStyle/>
                    <a:p>
                      <a:pPr marL="0" marR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2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Тесты</a:t>
                      </a:r>
                      <a:endParaRPr/>
                    </a:p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2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Показатели</a:t>
                      </a:r>
                      <a:endParaRPr/>
                    </a:p>
                  </a:txBody>
                  <a:tcPr marL="60100" marR="60100" marT="0" marB="0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2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Прыжок в длину с места, см. 8 %</a:t>
                      </a:r>
                      <a:endParaRPr/>
                    </a:p>
                  </a:txBody>
                  <a:tcPr marL="60100" marR="60100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2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Прыжок в высоту с места, см.</a:t>
                      </a:r>
                      <a:endParaRPr/>
                    </a:p>
                  </a:txBody>
                  <a:tcPr marL="60100" marR="60100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2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Прыжок в высоту с разбега, см.</a:t>
                      </a:r>
                      <a:endParaRPr/>
                    </a:p>
                  </a:txBody>
                  <a:tcPr marL="60100" marR="60100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2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Разница прыжка в верх с места, со взмахом рук и без взмаха рук, см.</a:t>
                      </a:r>
                      <a:endParaRPr/>
                    </a:p>
                  </a:txBody>
                  <a:tcPr marL="60100" marR="60100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9195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2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X</a:t>
                      </a:r>
                      <a:r>
                        <a:rPr lang="ru-RU" sz="1200" b="1" u="none" strike="noStrike" cap="none" baseline="-2500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1</a:t>
                      </a:r>
                      <a:r>
                        <a:rPr lang="ru-RU" sz="12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 - </a:t>
                      </a:r>
                      <a:r>
                        <a:rPr lang="ru-RU" sz="1200" b="1" u="none" strike="noStrike" cap="none" baseline="-2500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 </a:t>
                      </a:r>
                      <a:r>
                        <a:rPr lang="ru-RU" sz="12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К.Г.</a:t>
                      </a:r>
                      <a:r>
                        <a:rPr lang="ru-RU" sz="1200" b="1" u="none" strike="noStrike" cap="none" baseline="-2500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 </a:t>
                      </a:r>
                      <a:endParaRPr sz="1200" b="1" u="none" strike="noStrike" cap="none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0100" marR="60100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2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167,1</a:t>
                      </a:r>
                      <a:endParaRPr/>
                    </a:p>
                  </a:txBody>
                  <a:tcPr marL="60100" marR="60100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2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45,8</a:t>
                      </a:r>
                      <a:endParaRPr/>
                    </a:p>
                  </a:txBody>
                  <a:tcPr marL="60100" marR="60100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2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53</a:t>
                      </a:r>
                      <a:endParaRPr/>
                    </a:p>
                  </a:txBody>
                  <a:tcPr marL="60100" marR="60100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2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3,9</a:t>
                      </a:r>
                      <a:endParaRPr/>
                    </a:p>
                  </a:txBody>
                  <a:tcPr marL="60100" marR="60100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9195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2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X</a:t>
                      </a:r>
                      <a:r>
                        <a:rPr lang="ru-RU" sz="1200" b="1" u="none" strike="noStrike" cap="none" baseline="-2500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2 </a:t>
                      </a:r>
                      <a:r>
                        <a:rPr lang="ru-RU" sz="12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– Э.Г.</a:t>
                      </a:r>
                      <a:r>
                        <a:rPr lang="ru-RU" sz="1200" b="1" u="none" strike="noStrike" cap="none" baseline="-2500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 </a:t>
                      </a:r>
                      <a:endParaRPr sz="1200" b="1" u="none" strike="noStrike" cap="none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0100" marR="60100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2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177,4</a:t>
                      </a:r>
                      <a:endParaRPr/>
                    </a:p>
                  </a:txBody>
                  <a:tcPr marL="60100" marR="60100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2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55,4</a:t>
                      </a:r>
                      <a:endParaRPr/>
                    </a:p>
                  </a:txBody>
                  <a:tcPr marL="60100" marR="60100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2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60,1</a:t>
                      </a:r>
                      <a:endParaRPr/>
                    </a:p>
                  </a:txBody>
                  <a:tcPr marL="60100" marR="60100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2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5,0</a:t>
                      </a:r>
                      <a:endParaRPr/>
                    </a:p>
                  </a:txBody>
                  <a:tcPr marL="60100" marR="60100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4955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2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t</a:t>
                      </a:r>
                      <a:endParaRPr sz="1200" b="1" u="none" strike="noStrike" cap="none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0100" marR="60100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2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8,7</a:t>
                      </a:r>
                      <a:endParaRPr/>
                    </a:p>
                  </a:txBody>
                  <a:tcPr marL="60100" marR="60100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2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6,8</a:t>
                      </a:r>
                      <a:endParaRPr/>
                    </a:p>
                  </a:txBody>
                  <a:tcPr marL="60100" marR="60100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2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4,6</a:t>
                      </a:r>
                      <a:endParaRPr/>
                    </a:p>
                  </a:txBody>
                  <a:tcPr marL="60100" marR="60100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2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9,9</a:t>
                      </a:r>
                      <a:endParaRPr/>
                    </a:p>
                  </a:txBody>
                  <a:tcPr marL="60100" marR="60100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86095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2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P</a:t>
                      </a:r>
                      <a:endParaRPr sz="1200" b="1" u="none" strike="noStrike" cap="none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0100" marR="60100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2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&lt;0.05</a:t>
                      </a:r>
                      <a:endParaRPr sz="1200" b="1" u="none" strike="noStrike" cap="none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0100" marR="60100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2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&lt;0.05</a:t>
                      </a:r>
                      <a:endParaRPr sz="1200" b="1" u="none" strike="noStrike" cap="none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0100" marR="60100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2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&lt;0.05</a:t>
                      </a:r>
                      <a:endParaRPr sz="1200" b="1" u="none" strike="noStrike" cap="none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0100" marR="60100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2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&lt;0.05</a:t>
                      </a:r>
                      <a:endParaRPr sz="1200" b="1" u="none" strike="noStrike" cap="none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0100" marR="60100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8" name="Google Shape;268;p38"/>
          <p:cNvSpPr/>
          <p:nvPr/>
        </p:nvSpPr>
        <p:spPr>
          <a:xfrm>
            <a:off x="1454150" y="4419600"/>
            <a:ext cx="3127375" cy="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69" name="Google Shape;269;p38"/>
          <p:cNvSpPr/>
          <p:nvPr/>
        </p:nvSpPr>
        <p:spPr>
          <a:xfrm>
            <a:off x="1454150" y="4419600"/>
            <a:ext cx="3127375" cy="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70" name="Google Shape;270;p38"/>
          <p:cNvSpPr/>
          <p:nvPr/>
        </p:nvSpPr>
        <p:spPr>
          <a:xfrm>
            <a:off x="1957388" y="5299502"/>
            <a:ext cx="5567362" cy="83099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600" b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Рис. 1.</a:t>
            </a:r>
            <a:r>
              <a:rPr lang="ru-RU" sz="1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600" b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Динамика результатов в тесте «Прыжок в длину с места» (см)</a:t>
            </a:r>
            <a:endParaRPr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600" b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 </a:t>
            </a:r>
            <a:endParaRPr sz="1600" b="1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71" name="Google Shape;271;p38"/>
          <p:cNvSpPr/>
          <p:nvPr/>
        </p:nvSpPr>
        <p:spPr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72" name="Google Shape;272;p3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-243022" y="617008"/>
            <a:ext cx="9670089" cy="424075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7" name="Google Shape;277;p39"/>
          <p:cNvSpPr/>
          <p:nvPr/>
        </p:nvSpPr>
        <p:spPr>
          <a:xfrm>
            <a:off x="3008313" y="4411663"/>
            <a:ext cx="3127375" cy="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aphicFrame>
        <p:nvGraphicFramePr>
          <p:cNvPr id="278" name="Google Shape;278;p39"/>
          <p:cNvGraphicFramePr/>
          <p:nvPr/>
        </p:nvGraphicFramePr>
        <p:xfrm>
          <a:off x="3008313" y="4411663"/>
          <a:ext cx="3127375" cy="549275"/>
        </p:xfrm>
        <a:graphic>
          <a:graphicData uri="http://schemas.openxmlformats.org/drawingml/2006/table">
            <a:tbl>
              <a:tblPr>
                <a:noFill/>
                <a:tableStyleId>{294B143B-5146-4D5E-8679-76F946E08A7A}</a:tableStyleId>
              </a:tblPr>
              <a:tblGrid>
                <a:gridCol w="31273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549275">
                <a:tc>
                  <a:txBody>
                    <a:bodyPr/>
                    <a:lstStyle/>
                    <a:p>
                      <a:pPr marL="0" marR="0" lvl="0" indent="0" algn="just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200"/>
                        <a:buFont typeface="Calibri"/>
                        <a:buNone/>
                      </a:pPr>
                      <a:r>
                        <a:rPr lang="ru-RU" sz="1200" b="0" i="0" u="none" strike="noStrike" cap="non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/>
                      </a:r>
                      <a:br>
                        <a:rPr lang="ru-RU" sz="1200" b="0" i="0" u="none" strike="noStrike" cap="non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</a:br>
                      <a:endParaRPr sz="1800" b="0" i="0" u="none" strike="noStrike" cap="none">
                        <a:solidFill>
                          <a:schemeClr val="dk1"/>
                        </a:solidFill>
                        <a:latin typeface="Constantia"/>
                        <a:ea typeface="Constantia"/>
                        <a:cs typeface="Constantia"/>
                        <a:sym typeface="Constantia"/>
                      </a:endParaRPr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279" name="Google Shape;279;p39"/>
          <p:cNvSpPr/>
          <p:nvPr/>
        </p:nvSpPr>
        <p:spPr>
          <a:xfrm>
            <a:off x="1444625" y="4411663"/>
            <a:ext cx="3127375" cy="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0" name="Google Shape;280;p39"/>
          <p:cNvSpPr/>
          <p:nvPr/>
        </p:nvSpPr>
        <p:spPr>
          <a:xfrm>
            <a:off x="1444625" y="4411663"/>
            <a:ext cx="3127375" cy="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1" name="Google Shape;281;p39"/>
          <p:cNvSpPr/>
          <p:nvPr/>
        </p:nvSpPr>
        <p:spPr>
          <a:xfrm>
            <a:off x="4461132" y="5313948"/>
            <a:ext cx="242374" cy="3385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600" b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sz="1600" b="1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2" name="Google Shape;282;p39"/>
          <p:cNvSpPr/>
          <p:nvPr/>
        </p:nvSpPr>
        <p:spPr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83" name="Google Shape;283;p3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42844" y="928670"/>
            <a:ext cx="8512645" cy="3751121"/>
          </a:xfrm>
          <a:prstGeom prst="rect">
            <a:avLst/>
          </a:prstGeom>
          <a:noFill/>
          <a:ln>
            <a:noFill/>
          </a:ln>
        </p:spPr>
      </p:pic>
      <p:sp>
        <p:nvSpPr>
          <p:cNvPr id="284" name="Google Shape;284;p39"/>
          <p:cNvSpPr/>
          <p:nvPr/>
        </p:nvSpPr>
        <p:spPr>
          <a:xfrm>
            <a:off x="1857356" y="5357826"/>
            <a:ext cx="5715040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 b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Рис. 2. Динамика результатов в тесте «Прыжок в высоту с места» (см)</a:t>
            </a:r>
            <a:endParaRPr sz="1800" b="1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9" name="Google Shape;289;p40"/>
          <p:cNvSpPr/>
          <p:nvPr/>
        </p:nvSpPr>
        <p:spPr>
          <a:xfrm>
            <a:off x="1444625" y="4418013"/>
            <a:ext cx="3127375" cy="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90" name="Google Shape;290;p40"/>
          <p:cNvSpPr/>
          <p:nvPr/>
        </p:nvSpPr>
        <p:spPr>
          <a:xfrm>
            <a:off x="1444625" y="4418013"/>
            <a:ext cx="3127375" cy="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91" name="Google Shape;291;p40"/>
          <p:cNvSpPr/>
          <p:nvPr/>
        </p:nvSpPr>
        <p:spPr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92" name="Google Shape;292;p4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72742" y="1000108"/>
            <a:ext cx="8685538" cy="4248716"/>
          </a:xfrm>
          <a:prstGeom prst="rect">
            <a:avLst/>
          </a:prstGeom>
          <a:noFill/>
          <a:ln>
            <a:noFill/>
          </a:ln>
        </p:spPr>
      </p:pic>
      <p:sp>
        <p:nvSpPr>
          <p:cNvPr id="293" name="Google Shape;293;p40"/>
          <p:cNvSpPr/>
          <p:nvPr/>
        </p:nvSpPr>
        <p:spPr>
          <a:xfrm>
            <a:off x="2071670" y="5500702"/>
            <a:ext cx="6000792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 b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Рис. 3. Динамика результатов в тесте «Прыжок в высоту с разбега» (см)</a:t>
            </a:r>
            <a:endParaRPr sz="1800" b="1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8" name="Google Shape;298;p41"/>
          <p:cNvSpPr/>
          <p:nvPr/>
        </p:nvSpPr>
        <p:spPr>
          <a:xfrm>
            <a:off x="1444625" y="2171700"/>
            <a:ext cx="3127375" cy="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99" name="Google Shape;299;p41"/>
          <p:cNvSpPr/>
          <p:nvPr/>
        </p:nvSpPr>
        <p:spPr>
          <a:xfrm>
            <a:off x="1444625" y="2171700"/>
            <a:ext cx="3127375" cy="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00" name="Google Shape;300;p41"/>
          <p:cNvSpPr/>
          <p:nvPr/>
        </p:nvSpPr>
        <p:spPr>
          <a:xfrm>
            <a:off x="857224" y="5278864"/>
            <a:ext cx="6786609" cy="83099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600" b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Рис. 4. Динамика результатов в тесте «Разница прыжка вверх с места, с взмахом рук и без взмаха рук» (см)</a:t>
            </a:r>
            <a:endParaRPr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600" b="1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01" name="Google Shape;301;p41"/>
          <p:cNvSpPr/>
          <p:nvPr/>
        </p:nvSpPr>
        <p:spPr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02" name="Google Shape;302;p4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85720" y="428604"/>
            <a:ext cx="8215370" cy="442915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" name="Google Shape;307;p42"/>
          <p:cNvSpPr txBox="1">
            <a:spLocks noGrp="1"/>
          </p:cNvSpPr>
          <p:nvPr>
            <p:ph type="title"/>
          </p:nvPr>
        </p:nvSpPr>
        <p:spPr>
          <a:xfrm>
            <a:off x="457200" y="260350"/>
            <a:ext cx="8229600" cy="7921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0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4600"/>
              <a:t>Выводы:</a:t>
            </a:r>
            <a:endParaRPr/>
          </a:p>
        </p:txBody>
      </p:sp>
      <p:sp>
        <p:nvSpPr>
          <p:cNvPr id="308" name="Google Shape;308;p42"/>
          <p:cNvSpPr txBox="1">
            <a:spLocks noGrp="1"/>
          </p:cNvSpPr>
          <p:nvPr>
            <p:ph type="body" idx="1"/>
          </p:nvPr>
        </p:nvSpPr>
        <p:spPr>
          <a:xfrm>
            <a:off x="457200" y="1052513"/>
            <a:ext cx="8229600" cy="52720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273050" lvl="0" indent="-27305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855"/>
              <a:buFont typeface="Noto Sans Symbols"/>
              <a:buNone/>
            </a:pPr>
            <a:endParaRPr sz="900"/>
          </a:p>
          <a:p>
            <a:pPr marL="273050" lvl="0" indent="-273050" algn="ctr" rtl="0">
              <a:lnSpc>
                <a:spcPct val="80000"/>
              </a:lnSpc>
              <a:spcBef>
                <a:spcPts val="280"/>
              </a:spcBef>
              <a:spcAft>
                <a:spcPts val="0"/>
              </a:spcAft>
              <a:buSzPts val="1330"/>
              <a:buFont typeface="Noto Sans Symbols"/>
              <a:buNone/>
            </a:pPr>
            <a:r>
              <a:rPr lang="ru-RU" sz="1400" b="1"/>
              <a:t> </a:t>
            </a:r>
            <a:endParaRPr/>
          </a:p>
        </p:txBody>
      </p:sp>
      <p:sp>
        <p:nvSpPr>
          <p:cNvPr id="309" name="Google Shape;309;p42"/>
          <p:cNvSpPr/>
          <p:nvPr/>
        </p:nvSpPr>
        <p:spPr>
          <a:xfrm>
            <a:off x="214282" y="1215380"/>
            <a:ext cx="8403631" cy="501675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450850" marR="0" lvl="0" indent="-45085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AutoNum type="arabicPeriod"/>
            </a:pPr>
            <a:r>
              <a:rPr lang="ru-RU" sz="1600" b="1" i="0" u="none" strike="noStrike" cap="none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Анализ и обобщение материалов литературных источников по проблеме развития прыгучести девочек волейболисток показал, что степень детализации и конкретизации в подборе специальных упражнений, направленных на развитие отдельного физического качества, зависит от длительности этапов спортивной подготовки. Типичными для волейболисток </a:t>
            </a:r>
            <a:r>
              <a:rPr lang="ru-RU" sz="1600" b="1" dirty="0" smtClean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11</a:t>
            </a:r>
            <a:r>
              <a:rPr lang="ru-RU" sz="1600" b="1" i="0" u="none" strike="noStrike" cap="none" dirty="0" smtClean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-13 </a:t>
            </a:r>
            <a:r>
              <a:rPr lang="ru-RU" sz="1600" b="1" i="0" u="none" strike="noStrike" cap="none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лет является значительное количество движений прыжкового характера с места и с разбега вверх (до 120 – 140  за игру).</a:t>
            </a:r>
            <a:endParaRPr dirty="0"/>
          </a:p>
          <a:p>
            <a:pPr marL="450850" marR="0" lvl="0" indent="-45085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AutoNum type="arabicPeriod"/>
            </a:pPr>
            <a:r>
              <a:rPr lang="ru-RU" sz="1600" b="1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У волейболисток в возрасте </a:t>
            </a:r>
            <a:r>
              <a:rPr lang="ru-RU" sz="1600" b="1" dirty="0" smtClean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11-13 </a:t>
            </a:r>
            <a:r>
              <a:rPr lang="ru-RU" sz="1600" b="1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лет, при целенаправленном развитии прыгучести отмечается значительный прирост соответствующих показателей. В прыжке в длину с места прирост в экспериментальной группе  составил 8,1 %,  в контрольной группе 2,1 %; в тесте прыжок в высоту с места  в экспериментальной группе 24,9 %,  в контрольной группе 8 %; в прыжке в высоту с разбега в  экспериментальной группе 15,2 % , в контрольной группе 5,9 %; в тесте «Разница прыжка вверх с места со взмахом рук и без взмаха рук» в  экспериментальной группе 27,8 % , в контрольной группе 5,1 %.</a:t>
            </a:r>
            <a:endParaRPr dirty="0"/>
          </a:p>
          <a:p>
            <a:pPr marL="450850" marR="0" lvl="0" indent="-450850" algn="just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AutoNum type="arabicPeriod"/>
            </a:pPr>
            <a:r>
              <a:rPr lang="ru-RU" sz="1600" b="1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Результаты итогового тестирования в экспериментальной группе на достоверном уровне превышают аналогичные показатели контрольной группы, что может свидетельствовать о том, что методика проведения учебно-тренировочных занятий с использованием методики прыжковой подготовки волейболисток </a:t>
            </a:r>
            <a:r>
              <a:rPr lang="ru-RU" sz="1600" b="1" dirty="0" smtClean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11-13 </a:t>
            </a:r>
            <a:r>
              <a:rPr lang="ru-RU" sz="1600" b="1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лет, применяемая в экспериментальной группе, оказалась более эффективна, чем методика, применяемая в контрольной группе</a:t>
            </a:r>
            <a:endParaRPr sz="1600" b="1" i="0" u="none" strike="noStrike" cap="none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Спасибо за внимание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847850"/>
            <a:ext cx="8141677" cy="4581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0620786"/>
      </p:ext>
    </p:extLst>
  </p:cSld>
  <p:clrMapOvr>
    <a:masterClrMapping/>
  </p:clrMapOvr>
</p:sld>
</file>

<file path=ppt/theme/theme1.xml><?xml version="1.0" encoding="utf-8"?>
<a:theme xmlns:a="http://schemas.openxmlformats.org/drawingml/2006/main" name="Поток">
  <a:themeElements>
    <a:clrScheme name="Поток">
      <a:dk1>
        <a:srgbClr val="000000"/>
      </a:dk1>
      <a:lt1>
        <a:srgbClr val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Поток">
  <a:themeElements>
    <a:clrScheme name="Поток">
      <a:dk1>
        <a:srgbClr val="000000"/>
      </a:dk1>
      <a:lt1>
        <a:srgbClr val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</TotalTime>
  <Words>1457</Words>
  <Application>Microsoft Office PowerPoint</Application>
  <PresentationFormat>Экран (4:3)</PresentationFormat>
  <Paragraphs>294</Paragraphs>
  <Slides>26</Slides>
  <Notes>25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2</vt:i4>
      </vt:variant>
      <vt:variant>
        <vt:lpstr>Заголовки слайдов</vt:lpstr>
      </vt:variant>
      <vt:variant>
        <vt:i4>26</vt:i4>
      </vt:variant>
    </vt:vector>
  </HeadingPairs>
  <TitlesOfParts>
    <vt:vector size="33" baseType="lpstr">
      <vt:lpstr>Calibri</vt:lpstr>
      <vt:lpstr>Noto Sans Symbols</vt:lpstr>
      <vt:lpstr>Arial</vt:lpstr>
      <vt:lpstr>Times New Roman</vt:lpstr>
      <vt:lpstr>Constantia</vt:lpstr>
      <vt:lpstr>Поток</vt:lpstr>
      <vt:lpstr>Поток</vt:lpstr>
      <vt:lpstr> </vt:lpstr>
      <vt:lpstr>Актуальность</vt:lpstr>
      <vt:lpstr>Объект исследования -</vt:lpstr>
      <vt:lpstr>Предмет исследования -</vt:lpstr>
      <vt:lpstr>Цель исследования -</vt:lpstr>
      <vt:lpstr>Задачи исследования:</vt:lpstr>
      <vt:lpstr>Гипотеза исследования</vt:lpstr>
      <vt:lpstr>Практическая значимость работы заключается в возможности использования результатов исследования тренерами по волейболу и учителями физической культуры. </vt:lpstr>
      <vt:lpstr>Методы исследования:</vt:lpstr>
      <vt:lpstr>Этапы исследования:</vt:lpstr>
      <vt:lpstr>Этапы исследования:</vt:lpstr>
      <vt:lpstr>Этапы исследования:</vt:lpstr>
      <vt:lpstr>Тестирование</vt:lpstr>
      <vt:lpstr>Тесты для оценки физической подготовленности:</vt:lpstr>
      <vt:lpstr> Сравнительная характеристика результатов на этапе  исходного тестирования</vt:lpstr>
      <vt:lpstr>  Различия результатов тестирования прыгучести у девочек волейболисток 10-11 лет на этапе исходного тестирования                                                                                                   Таблица 2 </vt:lpstr>
      <vt:lpstr> Сравнительная характеристика результатов на этапе  промежуточного тестирования </vt:lpstr>
      <vt:lpstr> Различия результатов тестирования прыгучести у девочек волейболисток 10-11 лет на этапе промежуточного  тестирования </vt:lpstr>
      <vt:lpstr>Сравнительная характеристика результатов на этапе  итогового тестирования                                                                               Таблица 5 </vt:lpstr>
      <vt:lpstr>Различия результатов тестирования прыгучести у девочек волейболисток 10-11лет на этапе итогового тестирования Таблица 6 </vt:lpstr>
      <vt:lpstr>Презентация PowerPoint</vt:lpstr>
      <vt:lpstr>Презентация PowerPoint</vt:lpstr>
      <vt:lpstr>Презентация PowerPoint</vt:lpstr>
      <vt:lpstr>Презентация PowerPoint</vt:lpstr>
      <vt:lpstr>Выводы:</vt:lpstr>
      <vt:lpstr>Спасибо за внимание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</dc:title>
  <dc:creator>админ</dc:creator>
  <cp:lastModifiedBy>админ</cp:lastModifiedBy>
  <cp:revision>5</cp:revision>
  <dcterms:modified xsi:type="dcterms:W3CDTF">2022-10-08T12:22:35Z</dcterms:modified>
</cp:coreProperties>
</file>