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6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8A5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3550D-6D1F-4F53-9A8B-1C9FAF98430F}" type="datetimeFigureOut">
              <a:rPr lang="ru-RU" smtClean="0"/>
              <a:pPr/>
              <a:t>15.10.2013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8705F-274D-42E4-BE43-13F2D96A8A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education.tularegion.ru/netcat_files/userfiles/4184/Image/1%20sentyabr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5536" y="836712"/>
            <a:ext cx="7344816" cy="5112568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b="1" dirty="0" smtClean="0">
                <a:solidFill>
                  <a:schemeClr val="tx1"/>
                </a:solidFill>
              </a:rPr>
              <a:t>Подготовила: воспитатель МКДОУ </a:t>
            </a:r>
            <a:r>
              <a:rPr lang="ru-RU" b="1" dirty="0" err="1" smtClean="0">
                <a:solidFill>
                  <a:schemeClr val="tx1"/>
                </a:solidFill>
              </a:rPr>
              <a:t>д</a:t>
            </a:r>
            <a:r>
              <a:rPr lang="ru-RU" b="1" dirty="0" smtClean="0">
                <a:solidFill>
                  <a:schemeClr val="tx1"/>
                </a:solidFill>
              </a:rPr>
              <a:t> /с № 441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            Бондаренко Анна Михайловна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      (высшая квалификационная категория)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980728"/>
            <a:ext cx="72008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Основные принципы организации дыхательной гимнастики. </a:t>
            </a:r>
            <a:endParaRPr lang="ru-RU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42" name="Picture 2" descr="http://im6-tub-ru.yandex.net/i?id=139763062-08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501008"/>
            <a:ext cx="2105025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linda6035.ucoz.ru/prezentacija1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51520" y="1093386"/>
            <a:ext cx="626469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52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настоящее время, проблемы здоровья стали особенно актуальными в связи с устойчивой тенденцией ухудшения здоровья детей. Объем познавательной информации для дошкольников достаточно высок, растет доля умственной нагрузки и в режиме дня. Вследствие этого нередко наблюдается переутомление детей, снижение их функциональных возможностей, что отрицательно влияет не только на состояние здоровья  дошкольников, но и на перспективы их дальнейшего развития.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3" name="Picture 7" descr="http://im2-tub-ru.yandex.net/i?id=37911655-11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844824"/>
            <a:ext cx="2216274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linda6035.ucoz.ru/prezentacija1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699792" y="692696"/>
            <a:ext cx="617443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●</a:t>
            </a:r>
            <a:r>
              <a:rPr lang="ru-RU" sz="2800" b="1" dirty="0" smtClean="0"/>
              <a:t>Как сохранить и укрепить здоровье детей дошкольного возраста – вопрос, который пытаются решить как педиатры, так и педагоги.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79512" y="3429000"/>
            <a:ext cx="63722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52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●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Современная медицина считает, что выработка правильного дыхания – залог хорошего здоровья. Поэтому важно уделять большое внимание выработке правильного дыхания.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7" name="Picture 5" descr="http://im2-tub-ru.yandex.net/i?id=462548792-2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80728"/>
            <a:ext cx="2105025" cy="2580878"/>
          </a:xfrm>
          <a:prstGeom prst="rect">
            <a:avLst/>
          </a:prstGeom>
          <a:noFill/>
        </p:spPr>
      </p:pic>
      <p:pic>
        <p:nvPicPr>
          <p:cNvPr id="8196" name="Picture 4" descr="http://im5-tub-ru.yandex.net/i?id=219957760-58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2852936"/>
            <a:ext cx="2088232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сень. Фон для презентации. - Наталия Леонидовна Степан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1844824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Дыхание является важнейшей функцией организма. Важное место в физической культуре занимают специальные дыхательные упражнения, которые обеспечивают полноценный дренаж бронхов, очищают слизистую дыхательных путей, укрепляют дыхательную мускулатуру</a:t>
            </a:r>
            <a:r>
              <a:rPr lang="ru-RU" sz="2800" dirty="0" smtClean="0"/>
              <a:t>. </a:t>
            </a:r>
            <a:endParaRPr lang="ru-RU" sz="2800" dirty="0"/>
          </a:p>
        </p:txBody>
      </p:sp>
      <p:pic>
        <p:nvPicPr>
          <p:cNvPr id="6146" name="Picture 2" descr="http://im3-tub-ru.yandex.net/i?id=485886241-40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509120"/>
            <a:ext cx="3168352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linda6035.ucoz.ru/prezentacija1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79512" y="865748"/>
            <a:ext cx="8784976" cy="572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52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азличают четыре типа дыхания:</a:t>
            </a:r>
            <a:endParaRPr kumimoji="0" lang="ru-RU" sz="2800" b="1" i="0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нижнее или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брюшное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диафрагмальное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 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(в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дыхательных движениях участвует только диафрагма, а грудная клетка остается без изменений; в основном вентилируется нижняя часть легких и немного - средняя)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среднее или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реберное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(в дыхательных движениях участвуют межреберные мышцы, грудная клетка расширяется и несколько поднимается вверх; диафрагма также слегка поднимается)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верхнее или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ключичное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дыхание осуществляется только за счет поднятия ключиц и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плечей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 неподвижной грудной клетке и некотором втягивании диафрагмы; в основном вентилируются верхушки легких и немного - средняя часть)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смешанное или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полное дыхание йогов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(объединяет все вышеуказанные типы дыхания, при этом равномерно вентилируются все части легких)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linda6035.ucoz.ru/prezentacija1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043608" y="647471"/>
            <a:ext cx="792088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разработке комплексов дыхательной гимнастики следует учитывать:</a:t>
            </a:r>
            <a:endParaRPr kumimoji="0" lang="ru-RU" sz="2800" b="1" i="0" u="sng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952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ффективность каждого упражнения для закаливания и оздоровления детей в условиях дошкольного учреждения;</a:t>
            </a:r>
          </a:p>
          <a:p>
            <a:pPr marL="0" marR="0" lvl="0" indent="952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оступную степень сложности</a:t>
            </a:r>
          </a:p>
          <a:p>
            <a:pPr marL="0" marR="0" lvl="0" indent="952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упражнений для детей </a:t>
            </a:r>
          </a:p>
          <a:p>
            <a:pPr marL="0" marR="0" lvl="0" indent="952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разного возраста;</a:t>
            </a:r>
          </a:p>
          <a:p>
            <a:pPr marL="0" marR="0" lvl="0" indent="952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тепень влияния упражнений</a:t>
            </a:r>
          </a:p>
          <a:p>
            <a:pPr marL="0" marR="0" lvl="0" indent="952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укрепление дыхательной </a:t>
            </a:r>
          </a:p>
          <a:p>
            <a:pPr marL="0" marR="0" lvl="0" indent="952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мускулатуры, вентиляцию всех отделов легких, развитие верхних дыхательных путей и т. д.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http://im8-tub-ru.yandex.net/i?id=165048988-51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648072" cy="720080"/>
          </a:xfrm>
          <a:prstGeom prst="rect">
            <a:avLst/>
          </a:prstGeom>
          <a:noFill/>
        </p:spPr>
      </p:pic>
      <p:pic>
        <p:nvPicPr>
          <p:cNvPr id="9" name="Picture 2" descr="http://im8-tub-ru.yandex.net/i?id=165048988-51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96952"/>
            <a:ext cx="648072" cy="720080"/>
          </a:xfrm>
          <a:prstGeom prst="rect">
            <a:avLst/>
          </a:prstGeom>
          <a:noFill/>
        </p:spPr>
      </p:pic>
      <p:pic>
        <p:nvPicPr>
          <p:cNvPr id="10" name="Picture 2" descr="http://im8-tub-ru.yandex.net/i?id=165048988-51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293096"/>
            <a:ext cx="648072" cy="720080"/>
          </a:xfrm>
          <a:prstGeom prst="rect">
            <a:avLst/>
          </a:prstGeom>
          <a:noFill/>
        </p:spPr>
      </p:pic>
      <p:pic>
        <p:nvPicPr>
          <p:cNvPr id="7" name="Рисунок 6" descr="http://www.koin-nkz.ru/sites/dou132/files/2013/07/getimag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2564904"/>
            <a:ext cx="252028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сень. Фон для презентации. - Наталия Леонидовна Степан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339752" y="1125905"/>
            <a:ext cx="651621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52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Для анализа результативности работы раз в квартал необходимо вносить комплексы дыхательной гимнастики в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физкултурное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занятие (в помещении, вместо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общеразвивающих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упражнений, с уменьшенной дозировкой в исполнении).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занятиях по физической культуре, после сна, на утренней гимнастике используются некоторые упражнения из Восточной дыхательной гимнастики, например: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 сидя на полу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по-турецки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руки ладонями друг к другу на уровне груди; делается глубокий вдох, руки медленно поднимаются вверх, выдох - руки медленно опускаются в исходное положение.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 то же. Глубокий вдох - руки медленно вытягиваются вперед, выдох - руки медленно возвращаются в исходное положение.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 основная стойка. Вдох - руки вверх, к плечам - задержка дыхания, выпад вперед с вытянутыми руками - медленный выдох.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952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http://im4-tub-ru.yandex.net/i?id=128657462-6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149080"/>
            <a:ext cx="2121024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linda6035.ucoz.ru/prezentacija1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339752" y="284453"/>
            <a:ext cx="6516216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52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занятиях по физической культуре, после сна, на утренней гимнастике используются некоторые упражнения из Восточной дыхательной гимнастики, например:</a:t>
            </a:r>
          </a:p>
          <a:p>
            <a:pPr marL="0" marR="0" lvl="0" indent="952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 сидя на полу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по-турецки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руки ладонями друг к другу на уровне груди; делается глубокий вдох, руки медленно поднимаются вверх, выдох - руки медленно опускаются в исходное положение.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 то же. Глубокий вдох - руки медленно вытягиваются вперед, выдох - руки медленно возвращаются в исходное положение.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 основная стойка. Вдох - руки вверх, к плечам - задержка дыхания, выпад вперед с вытянутыми руками - медленный выдох.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://im8-tub-ru.yandex.net/i?id=183900341-01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836712"/>
            <a:ext cx="2028825" cy="1428750"/>
          </a:xfrm>
          <a:prstGeom prst="rect">
            <a:avLst/>
          </a:prstGeom>
          <a:noFill/>
        </p:spPr>
      </p:pic>
      <p:pic>
        <p:nvPicPr>
          <p:cNvPr id="3076" name="Picture 4" descr="http://im3-tub-ru.yandex.net/i?id=369371580-45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356992"/>
            <a:ext cx="2016224" cy="22928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linda6035.ucoz.ru/prezentacija1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67544" y="363915"/>
            <a:ext cx="651621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52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Методические рекомендации к проведению дыхательной гимнастики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Все три комплекса связаны между собой по степени увеличения физической нагрузки на определенные мышцы дыхательной системы и по технике выполнения.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первом комплексе больше внимания уделяется типам дыхания -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успокаивающе-восстановляющему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очистительному (упражнения выполняются без особого напряжения мышц).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Второй комплекс направлен на укрепление носоглотки, верхних дыхательных путей и легких с напряжением тонуса определенных групп мышц.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Третий комплекс в основном направлен на укрепление мышечного тонуса всей дыхательной системы.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 три комплекса необходимо чередовать в течение одной или двух недель, т. е. каждый комплекс проводить по 2-3 дня. (При разучивании каждого комплекса количество дней можно увеличить.)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Можно комплексы варьировать: например, весь комплекс, но с меньшей дозировкой в упражнениях, или по 3-4 упражне­ния из разных комплексов, но с сохранением дозировки.</a:t>
            </a:r>
          </a:p>
          <a:p>
            <a:pPr marL="0" marR="0" lvl="0" indent="952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Младшие дошкольники выполняют все дыхательные упражнения с меньшей дозировкой и в упрощенной форме, с постепенным усложнением.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http://im0-tub-ru.yandex.net/i?id=339920828-00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132856"/>
            <a:ext cx="1872208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linda6035.ucoz.ru/prezentacija1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483768" y="836712"/>
            <a:ext cx="6321597" cy="2308324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i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Спасибо</a:t>
            </a:r>
            <a:r>
              <a:rPr lang="ru-RU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7200" b="1" i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за</a:t>
            </a:r>
            <a:r>
              <a:rPr lang="ru-RU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7200" b="1" i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внимание</a:t>
            </a:r>
            <a:endParaRPr lang="ru-RU" sz="7200" b="1" i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http://im6-tub-ru.yandex.net/i?id=238910755-37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5024"/>
            <a:ext cx="3096344" cy="2592288"/>
          </a:xfrm>
          <a:prstGeom prst="rect">
            <a:avLst/>
          </a:prstGeom>
          <a:noFill/>
        </p:spPr>
      </p:pic>
      <p:sp>
        <p:nvSpPr>
          <p:cNvPr id="10" name="Овал 9"/>
          <p:cNvSpPr/>
          <p:nvPr/>
        </p:nvSpPr>
        <p:spPr>
          <a:xfrm>
            <a:off x="1115616" y="2492896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67544" y="1268760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2411760" y="1412776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6300192" y="692696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8028384" y="692696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6516216" y="1916832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851920" y="3501008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8244408" y="2564904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172400" y="4509120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4932040" y="5013176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6156176" y="3789040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3491880" y="6021288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7236296" y="5949280"/>
            <a:ext cx="288032" cy="288032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387</Words>
  <Application>Microsoft Office PowerPoint</Application>
  <PresentationFormat>Экран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Бондаренко</dc:creator>
  <cp:lastModifiedBy>Бондаренко</cp:lastModifiedBy>
  <cp:revision>30</cp:revision>
  <dcterms:created xsi:type="dcterms:W3CDTF">2013-10-08T11:40:37Z</dcterms:created>
  <dcterms:modified xsi:type="dcterms:W3CDTF">2013-10-15T06:12:20Z</dcterms:modified>
</cp:coreProperties>
</file>