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1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24.09.2019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b="1" dirty="0" smtClean="0"/>
              <a:t>Воспитатель высшей категории </a:t>
            </a:r>
          </a:p>
          <a:p>
            <a:r>
              <a:rPr lang="ru-RU" b="1" dirty="0" smtClean="0"/>
              <a:t>Гришанкова Татьяна Петровна</a:t>
            </a:r>
            <a:endParaRPr lang="ru-RU" b="1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1412776"/>
            <a:ext cx="7128792" cy="2880319"/>
          </a:xfrm>
        </p:spPr>
        <p:txBody>
          <a:bodyPr/>
          <a:lstStyle/>
          <a:p>
            <a:pPr marL="182880" indent="0">
              <a:buNone/>
            </a:pPr>
            <a:r>
              <a:rPr lang="ru-RU" dirty="0" smtClean="0"/>
              <a:t>Закаливание детей методом </a:t>
            </a:r>
            <a:br>
              <a:rPr lang="ru-RU" dirty="0" smtClean="0"/>
            </a:br>
            <a:r>
              <a:rPr lang="ru-RU" dirty="0" smtClean="0"/>
              <a:t>рефлексотерапии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0381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885384" cy="4569688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2800" b="1" dirty="0"/>
              <a:t>Рефлексотерапия</a:t>
            </a:r>
            <a:r>
              <a:rPr lang="ru-RU" b="1" dirty="0"/>
              <a:t> </a:t>
            </a:r>
            <a:r>
              <a:rPr lang="ru-RU" dirty="0"/>
              <a:t> или метод воздействия на точки акупунктуры является одновременно и старым и новым, хотя методика такого воздействия разработана еще в глубокой древности. Многие древние цивилизации, включая египетскую и китайскую, признавали значение «энергетических зон», пронизывающих всё тело человека, и обычной практикой в то время был массаж ладоней и ступней с целью установления равновесия потока внутренней энергии. </a:t>
            </a:r>
          </a:p>
        </p:txBody>
      </p:sp>
    </p:spTree>
    <p:extLst>
      <p:ext uri="{BB962C8B-B14F-4D97-AF65-F5344CB8AC3E}">
        <p14:creationId xmlns:p14="http://schemas.microsoft.com/office/powerpoint/2010/main" val="1576887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188640"/>
            <a:ext cx="7453336" cy="5328592"/>
          </a:xfrm>
        </p:spPr>
        <p:txBody>
          <a:bodyPr>
            <a:normAutofit fontScale="92500"/>
          </a:bodyPr>
          <a:lstStyle/>
          <a:p>
            <a:r>
              <a:rPr lang="ru-RU" dirty="0"/>
              <a:t>Известно, что рефлексотерапия повышает иммунобиологическую сопротивляемость организма. В этой связи особое значение имеют методы рефлексотерапии в лечении и предупреждении простудных заболеваний. </a:t>
            </a:r>
          </a:p>
          <a:p>
            <a:r>
              <a:rPr lang="ru-RU" b="1" dirty="0"/>
              <a:t>Методы рефлексотерапии </a:t>
            </a:r>
            <a:r>
              <a:rPr lang="ru-RU" dirty="0"/>
              <a:t>– </a:t>
            </a:r>
            <a:r>
              <a:rPr lang="ru-RU" u="sng" dirty="0"/>
              <a:t>это точечный и </a:t>
            </a:r>
            <a:r>
              <a:rPr lang="ru-RU" u="sng" dirty="0" err="1"/>
              <a:t>сигментарный</a:t>
            </a:r>
            <a:r>
              <a:rPr lang="ru-RU" u="sng" dirty="0"/>
              <a:t> массаж.</a:t>
            </a:r>
          </a:p>
          <a:p>
            <a:r>
              <a:rPr lang="ru-RU" b="1" i="1" dirty="0"/>
              <a:t>Точечный массаж </a:t>
            </a:r>
            <a:r>
              <a:rPr lang="ru-RU" dirty="0"/>
              <a:t>– это массаж в определенных точках стопы, лица, ладони.</a:t>
            </a:r>
          </a:p>
          <a:p>
            <a:r>
              <a:rPr lang="ru-RU" b="1" i="1" dirty="0" err="1"/>
              <a:t>Сигментарный</a:t>
            </a:r>
            <a:r>
              <a:rPr lang="ru-RU" b="1" i="1" dirty="0"/>
              <a:t> массаж </a:t>
            </a:r>
            <a:r>
              <a:rPr lang="ru-RU" dirty="0"/>
              <a:t>– это легкие растирания ткани, кожи лица, рук, ног, живота и т. д. круговыми движениями.</a:t>
            </a:r>
          </a:p>
          <a:p>
            <a:r>
              <a:rPr lang="ru-RU" dirty="0"/>
              <a:t>Массаж стоп должен вызывать потепление и приток крови, массаж лица – приятные ощущения расслабления, способствовать снятию напряжения и стресса.</a:t>
            </a:r>
          </a:p>
        </p:txBody>
      </p:sp>
    </p:spTree>
    <p:extLst>
      <p:ext uri="{BB962C8B-B14F-4D97-AF65-F5344CB8AC3E}">
        <p14:creationId xmlns:p14="http://schemas.microsoft.com/office/powerpoint/2010/main" val="1884925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99592" y="620688"/>
            <a:ext cx="6768752" cy="4824536"/>
          </a:xfrm>
        </p:spPr>
        <p:txBody>
          <a:bodyPr>
            <a:noAutofit/>
          </a:bodyPr>
          <a:lstStyle/>
          <a:p>
            <a:r>
              <a:rPr lang="ru-RU" sz="4000" b="1" dirty="0"/>
              <a:t>Э</a:t>
            </a:r>
            <a:r>
              <a:rPr lang="ru-RU" sz="4000" b="1" dirty="0" smtClean="0"/>
              <a:t>нергетические зоны</a:t>
            </a:r>
          </a:p>
          <a:p>
            <a:pPr marL="45720" indent="0">
              <a:buNone/>
            </a:pPr>
            <a:r>
              <a:rPr lang="ru-RU" sz="2400" dirty="0"/>
              <a:t>Рефлексологи утверждают, что есть энергетические зоны, которые пронизывают все тело человека с головы до ступней. Каждая зона заканчивается областью на подошве и уходит в один из пальцев рук. Воздействуя на эти точки, можно добиться не только того, что соответствующий орган и часть тела будут функционировать более эффективно, но и более гармонично взаимодействуя между всеми органами и системами органов. </a:t>
            </a:r>
          </a:p>
          <a:p>
            <a:pPr marL="45720" indent="0">
              <a:buNone/>
            </a:pPr>
            <a:endParaRPr lang="ru-RU" sz="2000" b="1" dirty="0" smtClean="0"/>
          </a:p>
          <a:p>
            <a:pPr marL="45720" indent="0">
              <a:buNone/>
            </a:pP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2475193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5145752"/>
          </a:xfrm>
        </p:spPr>
        <p:txBody>
          <a:bodyPr>
            <a:normAutofit fontScale="92500" lnSpcReduction="10000"/>
          </a:bodyPr>
          <a:lstStyle/>
          <a:p>
            <a:r>
              <a:rPr lang="ru-RU" sz="3500" b="1" dirty="0" smtClean="0"/>
              <a:t>Ученые </a:t>
            </a:r>
            <a:r>
              <a:rPr lang="ru-RU" sz="3500" b="1" dirty="0" err="1" smtClean="0"/>
              <a:t>рефлектологи</a:t>
            </a:r>
            <a:r>
              <a:rPr lang="ru-RU" sz="3500" b="1" dirty="0" smtClean="0"/>
              <a:t> </a:t>
            </a:r>
          </a:p>
          <a:p>
            <a:r>
              <a:rPr lang="ru-RU" sz="2400" dirty="0" err="1"/>
              <a:t>А.А.Уманская</a:t>
            </a:r>
            <a:r>
              <a:rPr lang="ru-RU" sz="2400" dirty="0"/>
              <a:t> обнаружила зоны </a:t>
            </a:r>
            <a:r>
              <a:rPr lang="ru-RU" sz="2400" dirty="0" err="1"/>
              <a:t>рефлексотерапевтического</a:t>
            </a:r>
            <a:r>
              <a:rPr lang="ru-RU" sz="2400" dirty="0"/>
              <a:t> массажа на лице, шее и доказала, что массаж этих точек доступен даже школьнику. Методика  </a:t>
            </a:r>
            <a:r>
              <a:rPr lang="ru-RU" sz="2400" dirty="0" err="1"/>
              <a:t>А.А.Уманской</a:t>
            </a:r>
            <a:r>
              <a:rPr lang="ru-RU" sz="2400" dirty="0"/>
              <a:t> позволяет не только снизить заболеваемость гриппом и ОРВИ, но также  и бронхитом, воспалением легких и ангиной.</a:t>
            </a:r>
          </a:p>
          <a:p>
            <a:r>
              <a:rPr lang="ru-RU" sz="2400" dirty="0"/>
              <a:t>Педиатр В.П. Праздников в своей книге «Закаливание детей дошкольного возраста» отметил, рефлексотерапия помогает снять некоторые </a:t>
            </a:r>
            <a:r>
              <a:rPr lang="ru-RU" sz="2400" dirty="0" err="1"/>
              <a:t>неврозоподобные</a:t>
            </a:r>
            <a:r>
              <a:rPr lang="ru-RU" sz="2400" dirty="0"/>
              <a:t> состояния, улучшает сон, аппетит, понижает возбудимость, снимает стрессовое напряжение. </a:t>
            </a:r>
          </a:p>
          <a:p>
            <a:pPr marL="4572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7297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sz="2800" dirty="0"/>
              <a:t>Таким образом, изучив основы, методику, результаты использования в педиатрической и педагогической практике </a:t>
            </a:r>
            <a:r>
              <a:rPr lang="ru-RU" sz="2800" dirty="0" err="1"/>
              <a:t>рефлексотерпии</a:t>
            </a:r>
            <a:r>
              <a:rPr lang="ru-RU" sz="2800" dirty="0"/>
              <a:t> стали использовать в своей практике этот вид закаливания.   </a:t>
            </a:r>
          </a:p>
          <a:p>
            <a:pPr marL="45720" indent="0">
              <a:buNone/>
            </a:pP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76168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b="1" i="1" dirty="0"/>
              <a:t>Предварительная работа:</a:t>
            </a:r>
            <a:endParaRPr lang="ru-RU" dirty="0"/>
          </a:p>
          <a:p>
            <a:pPr lvl="0"/>
            <a:r>
              <a:rPr lang="ru-RU" dirty="0"/>
              <a:t>Консультация для родителей « Здоровья детей и рефлексотерапия».</a:t>
            </a:r>
          </a:p>
          <a:p>
            <a:pPr lvl="0"/>
            <a:r>
              <a:rPr lang="ru-RU" dirty="0"/>
              <a:t>Подготовка терок для рефлексотерапии.</a:t>
            </a:r>
          </a:p>
          <a:p>
            <a:pPr lvl="0"/>
            <a:r>
              <a:rPr lang="ru-RU" dirty="0"/>
              <a:t>Беседа с детьми « Будем здоровы».</a:t>
            </a:r>
          </a:p>
          <a:p>
            <a:pPr lvl="0"/>
            <a:r>
              <a:rPr lang="ru-RU" dirty="0"/>
              <a:t> Разучивание комплекса массажа.</a:t>
            </a:r>
          </a:p>
          <a:p>
            <a:pPr lvl="0"/>
            <a:r>
              <a:rPr lang="ru-RU" dirty="0"/>
              <a:t>Подбор музыки для упражнений и рефлексотерапии.</a:t>
            </a:r>
          </a:p>
        </p:txBody>
      </p:sp>
    </p:spTree>
    <p:extLst>
      <p:ext uri="{BB962C8B-B14F-4D97-AF65-F5344CB8AC3E}">
        <p14:creationId xmlns:p14="http://schemas.microsoft.com/office/powerpoint/2010/main" val="4124051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3568" y="332656"/>
            <a:ext cx="5112568" cy="2088232"/>
          </a:xfrm>
        </p:spPr>
        <p:txBody>
          <a:bodyPr>
            <a:normAutofit fontScale="70000" lnSpcReduction="20000"/>
          </a:bodyPr>
          <a:lstStyle/>
          <a:p>
            <a:r>
              <a:rPr lang="ru-RU" b="1" i="1" dirty="0"/>
              <a:t>Ход закаливания:</a:t>
            </a:r>
            <a:endParaRPr lang="ru-RU" dirty="0"/>
          </a:p>
          <a:p>
            <a:r>
              <a:rPr lang="ru-RU" dirty="0"/>
              <a:t>  ♦ Перед дневным сном дети раздеваются в спальне. Стульчики расставлены с интервалом 15-20 см. Звучит музыка для релаксации. С увеличением темпа музыки дети делают массаж стоп по точкам акупунктуры. Массаж дети делают рукой, сомкнутой в кулак. Выполняют активное растирание, начиная с зоны №1-6. </a:t>
            </a:r>
            <a:r>
              <a:rPr lang="ru-RU" b="1" dirty="0"/>
              <a:t>Длительность 5 минут.</a:t>
            </a:r>
            <a:r>
              <a:rPr lang="ru-RU" dirty="0"/>
              <a:t>  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Рисунок 3" descr="E:\12 группа\закаливание\PB250004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648" y="2348880"/>
            <a:ext cx="6264696" cy="40324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784717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731520"/>
            <a:ext cx="8136904" cy="4209648"/>
          </a:xfrm>
        </p:spPr>
        <p:txBody>
          <a:bodyPr>
            <a:noAutofit/>
          </a:bodyPr>
          <a:lstStyle/>
          <a:p>
            <a:r>
              <a:rPr lang="ru-RU" sz="2400" dirty="0"/>
              <a:t>♦ Музыка заканчивается, в паузе дети берут 2 терки для ног и кладут их на ковер. Звучит вторая часть музыки. Дети становятся на терки. Руки кладут </a:t>
            </a:r>
            <a:r>
              <a:rPr lang="ru-RU" sz="2400" dirty="0" err="1"/>
              <a:t>скрестно</a:t>
            </a:r>
            <a:r>
              <a:rPr lang="ru-RU" sz="2400" dirty="0"/>
              <a:t> на груди ладонями под мышки ( данная поза замыкает круг кровообращения и способствует улучшению работы сердечно-сосудистой системы). Глаза у детей закрыты, выполняют дыхательную гимнастику для снятия напряжения с органов артикуляции. </a:t>
            </a:r>
            <a:r>
              <a:rPr lang="ru-RU" sz="2400" b="1" dirty="0"/>
              <a:t>Длительность 1 мин.</a:t>
            </a:r>
            <a:r>
              <a:rPr lang="ru-RU" sz="2400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746551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87624" y="692696"/>
            <a:ext cx="6400800" cy="5616624"/>
          </a:xfrm>
        </p:spPr>
        <p:txBody>
          <a:bodyPr>
            <a:normAutofit lnSpcReduction="10000"/>
          </a:bodyPr>
          <a:lstStyle/>
          <a:p>
            <a:r>
              <a:rPr lang="ru-RU" dirty="0"/>
              <a:t>♦ Затем выполняют массаж рук. </a:t>
            </a:r>
            <a:r>
              <a:rPr lang="ru-RU" b="1" dirty="0"/>
              <a:t>Длительность </a:t>
            </a:r>
            <a:r>
              <a:rPr lang="ru-RU" b="1" dirty="0" smtClean="0"/>
              <a:t>4 </a:t>
            </a:r>
            <a:r>
              <a:rPr lang="ru-RU" b="1" dirty="0"/>
              <a:t>мин.</a:t>
            </a:r>
            <a:r>
              <a:rPr lang="ru-RU" dirty="0"/>
              <a:t>  </a:t>
            </a:r>
            <a:endParaRPr lang="ru-RU" dirty="0" smtClean="0"/>
          </a:p>
          <a:p>
            <a:pPr marL="45720" indent="0">
              <a:buNone/>
            </a:pPr>
            <a:endParaRPr lang="ru-RU" dirty="0" smtClean="0"/>
          </a:p>
          <a:p>
            <a:pPr marL="45720" indent="0">
              <a:buNone/>
            </a:pPr>
            <a:endParaRPr lang="ru-RU" dirty="0"/>
          </a:p>
          <a:p>
            <a:pPr marL="45720" indent="0">
              <a:buNone/>
            </a:pPr>
            <a:endParaRPr lang="ru-RU" dirty="0" smtClean="0"/>
          </a:p>
          <a:p>
            <a:pPr marL="45720" indent="0">
              <a:buNone/>
            </a:pPr>
            <a:endParaRPr lang="ru-RU" dirty="0"/>
          </a:p>
          <a:p>
            <a:pPr marL="45720" indent="0">
              <a:buNone/>
            </a:pPr>
            <a:endParaRPr lang="ru-RU" dirty="0" smtClean="0"/>
          </a:p>
          <a:p>
            <a:pPr marL="45720" indent="0">
              <a:buNone/>
            </a:pPr>
            <a:endParaRPr lang="ru-RU" dirty="0"/>
          </a:p>
          <a:p>
            <a:pPr marL="45720" indent="0">
              <a:buNone/>
            </a:pPr>
            <a:endParaRPr lang="ru-RU" dirty="0" smtClean="0"/>
          </a:p>
          <a:p>
            <a:pPr marL="45720" indent="0">
              <a:buNone/>
            </a:pPr>
            <a:endParaRPr lang="ru-RU" dirty="0" smtClean="0"/>
          </a:p>
          <a:p>
            <a:pPr marL="45720" indent="0">
              <a:buNone/>
            </a:pPr>
            <a:endParaRPr lang="ru-RU" i="1" dirty="0" smtClean="0"/>
          </a:p>
          <a:p>
            <a:pPr marL="45720" indent="0">
              <a:buNone/>
            </a:pPr>
            <a:endParaRPr lang="ru-RU" dirty="0"/>
          </a:p>
          <a:p>
            <a:pPr marL="45720" indent="0">
              <a:buNone/>
            </a:pPr>
            <a:r>
              <a:rPr lang="ru-RU" dirty="0" smtClean="0"/>
              <a:t>Музыка </a:t>
            </a:r>
            <a:r>
              <a:rPr lang="ru-RU" dirty="0"/>
              <a:t>заканчивается, дети сходят с терок, садятся на стульчики и растирают стопы. </a:t>
            </a:r>
          </a:p>
          <a:p>
            <a:pPr marL="45720" indent="0">
              <a:buNone/>
            </a:pPr>
            <a:endParaRPr lang="ru-RU" dirty="0"/>
          </a:p>
        </p:txBody>
      </p:sp>
      <p:pic>
        <p:nvPicPr>
          <p:cNvPr id="4" name="Рисунок 3" descr="E:\12 группа\закаливание\PB250007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5616" y="1484784"/>
            <a:ext cx="5976663" cy="38164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309777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260648"/>
            <a:ext cx="7920880" cy="6264696"/>
          </a:xfrm>
        </p:spPr>
        <p:txBody>
          <a:bodyPr>
            <a:normAutofit/>
          </a:bodyPr>
          <a:lstStyle/>
          <a:p>
            <a:r>
              <a:rPr lang="ru-RU" dirty="0"/>
              <a:t>♦ Дети ложатся на кровати. Воспитатель кладет каждому ребенку под спину (область между лопаток) терку. Звучит расслабляющая, успокаивающая музыка. </a:t>
            </a:r>
            <a:r>
              <a:rPr lang="ru-RU" b="1" dirty="0"/>
              <a:t>Длительность 5 мин</a:t>
            </a:r>
            <a:r>
              <a:rPr lang="ru-RU" b="1" dirty="0" smtClean="0"/>
              <a:t>.</a:t>
            </a:r>
          </a:p>
          <a:p>
            <a:endParaRPr lang="ru-RU" b="1" dirty="0"/>
          </a:p>
          <a:p>
            <a:endParaRPr lang="ru-RU" b="1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♦ </a:t>
            </a:r>
            <a:r>
              <a:rPr lang="ru-RU" dirty="0"/>
              <a:t>Дети одеваются и в спокойной обстановке начинают засыпать.</a:t>
            </a:r>
          </a:p>
        </p:txBody>
      </p:sp>
      <p:pic>
        <p:nvPicPr>
          <p:cNvPr id="4" name="Рисунок 3" descr="E:\12 группа\закаливание\PB250008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688" y="1628800"/>
            <a:ext cx="5875064" cy="39604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46922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029400" cy="4641696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8800" b="1" dirty="0" smtClean="0"/>
              <a:t>Спасибо за внимание!</a:t>
            </a:r>
            <a:endParaRPr lang="ru-RU" sz="8800" b="1" dirty="0"/>
          </a:p>
        </p:txBody>
      </p:sp>
    </p:spTree>
    <p:extLst>
      <p:ext uri="{BB962C8B-B14F-4D97-AF65-F5344CB8AC3E}">
        <p14:creationId xmlns:p14="http://schemas.microsoft.com/office/powerpoint/2010/main" val="2413439357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25</TotalTime>
  <Words>567</Words>
  <Application>Microsoft Office PowerPoint</Application>
  <PresentationFormat>Экран (4:3)</PresentationFormat>
  <Paragraphs>48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Воздушный поток</vt:lpstr>
      <vt:lpstr>Закаливание детей методом  рефлексотерапии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Закаливание детей методом  рефлексотерапии</dc:title>
  <dc:creator>Admin</dc:creator>
  <cp:lastModifiedBy>Admin</cp:lastModifiedBy>
  <cp:revision>5</cp:revision>
  <dcterms:created xsi:type="dcterms:W3CDTF">2014-11-15T10:04:44Z</dcterms:created>
  <dcterms:modified xsi:type="dcterms:W3CDTF">2019-09-24T17:50:28Z</dcterms:modified>
</cp:coreProperties>
</file>