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234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5585E63-49C9-4AB2-8923-B2921CAB2928}" type="datetimeFigureOut">
              <a:rPr lang="ru-RU" smtClean="0"/>
              <a:t>17.02.2023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379A0EDA-35F6-4B96-BAE3-B3E86311DF23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10" Type="http://schemas.openxmlformats.org/officeDocument/2006/relationships/image" Target="../media/image29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996952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нравственных ценностей и развития социокультурной компетентности в процессе ознакомления детей с родным краем и культурным наследием крайнего севера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483768" y="4869160"/>
            <a:ext cx="6400800" cy="1473200"/>
          </a:xfrm>
        </p:spPr>
        <p:txBody>
          <a:bodyPr/>
          <a:lstStyle/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Цыбакова Надежда Викторовна</a:t>
            </a:r>
          </a:p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"ДС № 84 "Голубок"</a:t>
            </a:r>
          </a:p>
        </p:txBody>
      </p:sp>
    </p:spTree>
    <p:extLst>
      <p:ext uri="{BB962C8B-B14F-4D97-AF65-F5344CB8AC3E}">
        <p14:creationId xmlns:p14="http://schemas.microsoft.com/office/powerpoint/2010/main" val="4168482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83568" y="980728"/>
            <a:ext cx="8229600" cy="4680520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002060"/>
                </a:solidFill>
                <a:ea typeface="Verdana" pitchFamily="34" charset="0"/>
                <a:cs typeface="Verdana" pitchFamily="34" charset="0"/>
              </a:rPr>
              <a:t>«Любовь к своей Родине – это не нечто отвлеченное; это – и любовь к своему городу, к своей местности, к памятникам ее культуры, гордость своей историей». </a:t>
            </a:r>
            <a:br>
              <a:rPr lang="ru-RU" b="1" i="1" dirty="0">
                <a:solidFill>
                  <a:srgbClr val="002060"/>
                </a:solidFill>
                <a:ea typeface="Verdana" pitchFamily="34" charset="0"/>
                <a:cs typeface="Verdana" pitchFamily="34" charset="0"/>
              </a:rPr>
            </a:br>
            <a:r>
              <a:rPr lang="ru-RU" b="1" i="1" dirty="0">
                <a:solidFill>
                  <a:srgbClr val="002060"/>
                </a:solidFill>
                <a:ea typeface="Verdana" pitchFamily="34" charset="0"/>
                <a:cs typeface="Verdana" pitchFamily="34" charset="0"/>
              </a:rPr>
              <a:t>                                               Лихачев Д.С.</a:t>
            </a:r>
          </a:p>
        </p:txBody>
      </p:sp>
    </p:spTree>
    <p:extLst>
      <p:ext uri="{BB962C8B-B14F-4D97-AF65-F5344CB8AC3E}">
        <p14:creationId xmlns:p14="http://schemas.microsoft.com/office/powerpoint/2010/main" val="17920742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41" t="7346" r="20329"/>
          <a:stretch/>
        </p:blipFill>
        <p:spPr>
          <a:xfrm>
            <a:off x="3131840" y="4509120"/>
            <a:ext cx="2874723" cy="2029321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76672"/>
            <a:ext cx="8229600" cy="1656184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– формирование у детей позитивного и уважительного отношения к городу Норильску, его жителям, труду родителей и основным профессиям города, традициям своей семьи, воспитание чувства любви и привязанности к родному краю.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564904"/>
            <a:ext cx="2304256" cy="2757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 descr="C:\Users\X502C\Downloads\IMG_233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4154" y="2924944"/>
            <a:ext cx="2784843" cy="20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39080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55576" y="548680"/>
            <a:ext cx="7848872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</a:rPr>
              <a:t>В основе технологии положены принципы: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Энциклопедичность </a:t>
            </a:r>
            <a:r>
              <a:rPr lang="ru-RU" dirty="0">
                <a:solidFill>
                  <a:schemeClr val="tx1"/>
                </a:solidFill>
              </a:rPr>
              <a:t>(отбор знаний из разных областей деятельности культуры и природы севера)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Уникальность </a:t>
            </a:r>
            <a:r>
              <a:rPr lang="ru-RU" dirty="0">
                <a:solidFill>
                  <a:schemeClr val="tx1"/>
                </a:solidFill>
              </a:rPr>
              <a:t>места (краеведческий подход в социокультурном аспекте)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Единство </a:t>
            </a:r>
            <a:r>
              <a:rPr lang="ru-RU" dirty="0">
                <a:solidFill>
                  <a:schemeClr val="tx1"/>
                </a:solidFill>
              </a:rPr>
              <a:t>методов и приёмов.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Динамика </a:t>
            </a:r>
            <a:r>
              <a:rPr lang="ru-RU" dirty="0">
                <a:solidFill>
                  <a:schemeClr val="tx1"/>
                </a:solidFill>
              </a:rPr>
              <a:t>преемственности связей (отбор знаний и постепенное усложнение, на каждой возрастной ступени, учитывая социальный опыт детей)</a:t>
            </a:r>
          </a:p>
          <a:p>
            <a:r>
              <a:rPr lang="ru-RU" dirty="0" err="1" smtClean="0">
                <a:solidFill>
                  <a:schemeClr val="tx1"/>
                </a:solidFill>
              </a:rPr>
              <a:t>Блочность</a:t>
            </a: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(содержание концентрируется в тематических блоках: труд людей, история города, края, культура и быт народов севера, природа и семья)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04095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23928" y="3356992"/>
            <a:ext cx="5004544" cy="2841179"/>
          </a:xfrm>
        </p:spPr>
        <p:txBody>
          <a:bodyPr/>
          <a:lstStyle/>
          <a:p>
            <a:r>
              <a:rPr lang="ru-RU" dirty="0" smtClean="0"/>
              <a:t>«</a:t>
            </a:r>
            <a:r>
              <a:rPr lang="ru-RU" dirty="0"/>
              <a:t>Здравствуй – это я!»</a:t>
            </a:r>
          </a:p>
          <a:p>
            <a:r>
              <a:rPr lang="ru-RU" dirty="0" smtClean="0"/>
              <a:t>«</a:t>
            </a:r>
            <a:r>
              <a:rPr lang="ru-RU" dirty="0"/>
              <a:t>Вместе дружная семья» </a:t>
            </a:r>
            <a:r>
              <a:rPr lang="ru-RU" dirty="0" smtClean="0"/>
              <a:t> (</a:t>
            </a:r>
            <a:r>
              <a:rPr lang="ru-RU" dirty="0"/>
              <a:t>семья, детский сад)</a:t>
            </a:r>
          </a:p>
          <a:p>
            <a:r>
              <a:rPr lang="ru-RU" dirty="0" smtClean="0"/>
              <a:t>«</a:t>
            </a:r>
            <a:r>
              <a:rPr lang="ru-RU" dirty="0"/>
              <a:t>Моя малая Родина» (город, край)</a:t>
            </a:r>
          </a:p>
          <a:p>
            <a:r>
              <a:rPr lang="ru-RU" dirty="0" smtClean="0"/>
              <a:t>«</a:t>
            </a:r>
            <a:r>
              <a:rPr lang="ru-RU" dirty="0"/>
              <a:t>Широка страна моя родная»</a:t>
            </a:r>
          </a:p>
          <a:p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374213" cy="1077284"/>
          </a:xfrm>
        </p:spPr>
        <p:txBody>
          <a:bodyPr/>
          <a:lstStyle/>
          <a:p>
            <a:r>
              <a:rPr lang="ru-RU" dirty="0" smtClean="0"/>
              <a:t>Тематические блоки:</a:t>
            </a:r>
            <a:endParaRPr lang="ru-RU" dirty="0"/>
          </a:p>
        </p:txBody>
      </p:sp>
      <p:pic>
        <p:nvPicPr>
          <p:cNvPr id="6146" name="Picture 2" descr="C:\Users\X502C\Downloads\WhatsApp Image 2021-05-07 at 14.37.13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00808"/>
            <a:ext cx="3507083" cy="4569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770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148064" y="4653136"/>
            <a:ext cx="3995936" cy="14401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 smtClean="0"/>
              <a:t>Проект </a:t>
            </a:r>
          </a:p>
          <a:p>
            <a:pPr marL="0" indent="0" algn="ctr">
              <a:buNone/>
            </a:pPr>
            <a:r>
              <a:rPr lang="ru-RU" dirty="0" smtClean="0"/>
              <a:t>«Наша многонациональная Родина»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 descr="C:\Users\X502C\Downloads\WhatsApp Image 2022-10-02 at 17.15.24 (1)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764704"/>
            <a:ext cx="2710291" cy="361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X502C\Downloads\WhatsApp Image 2022-10-02 at 17.15.24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5108195" cy="3831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X502C\Downloads\WhatsApp Image 2022-10-02 at 17.15.25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378425"/>
            <a:ext cx="3071284" cy="2303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955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Users\X502C\Downloads\WhatsApp Image 2022-10-02 at 17.57.11.jpe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522" t="19229" r="9644" b="3078"/>
          <a:stretch/>
        </p:blipFill>
        <p:spPr bwMode="auto">
          <a:xfrm>
            <a:off x="5076056" y="3933056"/>
            <a:ext cx="3750332" cy="2646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X502C\Downloads\WhatsApp Image 2022-10-02 at 17.58.45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975555"/>
            <a:ext cx="3456384" cy="521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X502C\Downloads\WhatsApp Image 2022-10-02 at 18.01.57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73639"/>
            <a:ext cx="2880320" cy="4348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X502C\Downloads\WhatsApp Image 2022-10-02 at 17.56.19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39" t="18886" r="14623" b="19104"/>
          <a:stretch/>
        </p:blipFill>
        <p:spPr bwMode="auto">
          <a:xfrm>
            <a:off x="6184506" y="1695629"/>
            <a:ext cx="1726079" cy="2038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X502C\Downloads\WhatsApp Image 2022-10-02 at 17.56.19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57" t="26089" r="62614" b="8091"/>
          <a:stretch/>
        </p:blipFill>
        <p:spPr bwMode="auto">
          <a:xfrm>
            <a:off x="7183379" y="564514"/>
            <a:ext cx="1614838" cy="2262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91177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X502C\Desktop\Детский сад 2020\день здоровья с сотрудниками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6" t="13453"/>
          <a:stretch/>
        </p:blipFill>
        <p:spPr bwMode="auto">
          <a:xfrm>
            <a:off x="683568" y="2924944"/>
            <a:ext cx="5165708" cy="3497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X502C\Desktop\Детский сад 2020\Флешмоб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8427" y="1196752"/>
            <a:ext cx="4130213" cy="25320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345220" y="527973"/>
            <a:ext cx="34563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Флешмоб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«Я, ты, от, она – вместе целая страна»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X502C\Desktop\Детский сад 2020\IMG-20180223-WA00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20" t="21009"/>
          <a:stretch/>
        </p:blipFill>
        <p:spPr bwMode="auto">
          <a:xfrm>
            <a:off x="332189" y="320258"/>
            <a:ext cx="4424899" cy="2865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76641" y="2466171"/>
            <a:ext cx="43359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Спортивное развлечение </a:t>
            </a:r>
          </a:p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«Защитники Родины»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34174" y="5776360"/>
            <a:ext cx="44644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Спортивное развлечение с родителями «Город мой – беги со мной»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702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X502C\Downloads\WhatsApp Image 2022-10-02 at 18.05.23.jpe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25" t="14676"/>
          <a:stretch/>
        </p:blipFill>
        <p:spPr bwMode="auto">
          <a:xfrm>
            <a:off x="667656" y="514886"/>
            <a:ext cx="4035189" cy="27102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X502C\Downloads\WhatsApp Image 2022-10-02 at 18.07.4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670427"/>
            <a:ext cx="3719737" cy="278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X502C\Downloads\WhatsApp Image 2022-10-02 at 18.06.43.jpe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368281"/>
            <a:ext cx="4499000" cy="304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868144" y="1639196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День металлурга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4395" y="3235794"/>
            <a:ext cx="354317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«Здравствуй Солнце! </a:t>
            </a:r>
          </a:p>
          <a:p>
            <a:pPr algn="ctr"/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Праздник </a:t>
            </a:r>
            <a:r>
              <a:rPr lang="ru-RU" sz="24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Хейро</a:t>
            </a:r>
            <a:r>
              <a:rPr lang="ru-RU" sz="2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1" name="Picture 5" descr="C:\Users\X502C\Downloads\13-11-2021_13-08-19\20200131_092730.jp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49" t="21382"/>
          <a:stretch/>
        </p:blipFill>
        <p:spPr bwMode="auto">
          <a:xfrm>
            <a:off x="4283968" y="4066791"/>
            <a:ext cx="3655463" cy="261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361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X502C\Downloads\WhatsApp Image 2022-10-02 at 18.06.22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92829"/>
            <a:ext cx="3482880" cy="464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X502C\Downloads\КУЧА\WhatsApp Image 2020-08-07 at 15.23.24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8" t="23643" r="12459" b="15698"/>
          <a:stretch/>
        </p:blipFill>
        <p:spPr bwMode="auto">
          <a:xfrm>
            <a:off x="4812075" y="667291"/>
            <a:ext cx="4212784" cy="245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C:\Users\X502C\Downloads\КУЧА\c55611188ac501255ee0d52b7e64b2f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71" y="253100"/>
            <a:ext cx="2297708" cy="324790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X502C\Downloads\13-11-2021_13-08-19\20200611_114110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8" t="3873" r="6820" b="11961"/>
          <a:stretch/>
        </p:blipFill>
        <p:spPr bwMode="auto">
          <a:xfrm rot="5400000">
            <a:off x="-275076" y="3642287"/>
            <a:ext cx="3512455" cy="2464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X502C\Downloads\fe9097f6b2662e9fc5f861ff15c37d0e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1152" y="1484784"/>
            <a:ext cx="1728192" cy="24428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C:\Users\X502C\Downloads\13-11-2021_13-08-19\DSC_056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762" y="2852936"/>
            <a:ext cx="2149568" cy="161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7608" y="4540294"/>
            <a:ext cx="1894467" cy="19963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 descr="C:\Users\X502C\Documents\дипломы, печать\1 место 24.02.20 гр звездочки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84585"/>
            <a:ext cx="1835947" cy="25703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X502C\Documents\дипломы, печать\сертификат оредакционной экспертизе.  публикации в печатном издании 17.04.202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2220" y="116632"/>
            <a:ext cx="1567084" cy="221666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2857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C:\Users\X502C\Downloads\WhatsApp Unknown 2021-05-10 at 17.16.38\WhatsApp Image 2021-05-10 at 17.16.30.jpe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0027" y="2871732"/>
            <a:ext cx="4786288" cy="3455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6" name="Picture 8" descr="C:\Users\X502C\Downloads\WhatsApp Image 2022-10-02 at 18.43.50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826" y="173554"/>
            <a:ext cx="2595805" cy="3501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X502C\Downloads\13-11-2021_13-08-19\DSC_0056_5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748" t="14249" r="22980" b="43350"/>
          <a:stretch/>
        </p:blipFill>
        <p:spPr bwMode="auto">
          <a:xfrm rot="5400000">
            <a:off x="6211116" y="421732"/>
            <a:ext cx="2338392" cy="2304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5" name="Picture 7" descr="C:\Users\X502C\Downloads\WhatsApp Unknown 2021-05-10 at 17.16.38\WhatsApp Image 2021-05-10 at 17.16.30 (4).jpeg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39" t="20215" r="22903" b="2366"/>
          <a:stretch/>
        </p:blipFill>
        <p:spPr bwMode="auto">
          <a:xfrm>
            <a:off x="208021" y="120975"/>
            <a:ext cx="3951563" cy="2750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7" name="Picture 9" descr="C:\Users\X502C\Downloads\WhatsApp Image 2022-10-02 at 18.43.52.jpe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2582" y="4221088"/>
            <a:ext cx="4032448" cy="2410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C:\Users\X502C\Downloads\WhatsApp Unknown 2021-05-10 at 17.16.38\WhatsApp Image 2021-05-10 at 17.16.30 (1).jpe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420888"/>
            <a:ext cx="3432519" cy="2507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8254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836712"/>
            <a:ext cx="3384376" cy="1975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 descr="C:\Users\X502C\Downloads\WhatsApp Image 2022-10-02 at 18.43.51.jpe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292"/>
          <a:stretch/>
        </p:blipFill>
        <p:spPr bwMode="auto">
          <a:xfrm>
            <a:off x="539552" y="548681"/>
            <a:ext cx="4387330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X502C\Downloads\WhatsApp Image 2022-10-02 at 18.46.12.jpe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266"/>
          <a:stretch/>
        </p:blipFill>
        <p:spPr bwMode="auto">
          <a:xfrm>
            <a:off x="1259633" y="3954544"/>
            <a:ext cx="6624736" cy="2536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148064" y="2812049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 лаборатории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родителями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«Наши руки не для скуки»,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Есть такая семья»</a:t>
            </a:r>
          </a:p>
        </p:txBody>
      </p:sp>
    </p:spTree>
    <p:extLst>
      <p:ext uri="{BB962C8B-B14F-4D97-AF65-F5344CB8AC3E}">
        <p14:creationId xmlns:p14="http://schemas.microsoft.com/office/powerpoint/2010/main" val="138864823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139</TotalTime>
  <Words>279</Words>
  <Application>Microsoft Office PowerPoint</Application>
  <PresentationFormat>Экран (4:3)</PresentationFormat>
  <Paragraphs>28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Волна</vt:lpstr>
      <vt:lpstr>Формирование нравственных ценностей и развития социокультурной компетентности в процессе ознакомления детей с родным краем и культурным наследием крайнего севера</vt:lpstr>
      <vt:lpstr>«Любовь к своей Родине – это не нечто отвлеченное; это – и любовь к своему городу, к своей местности, к памятникам ее культуры, гордость своей историей».                                                 Лихачев Д.С.</vt:lpstr>
      <vt:lpstr>Цель – формирование у детей позитивного и уважительного отношения к городу Норильску, его жителям, труду родителей и основным профессиям города, традициям своей семьи, воспитание чувства любви и привязанности к родному краю.</vt:lpstr>
      <vt:lpstr>Презентация PowerPoint</vt:lpstr>
      <vt:lpstr>Тематические блоки: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RePack by Diakov</dc:creator>
  <cp:lastModifiedBy>Admin</cp:lastModifiedBy>
  <cp:revision>15</cp:revision>
  <dcterms:created xsi:type="dcterms:W3CDTF">2022-10-02T09:27:09Z</dcterms:created>
  <dcterms:modified xsi:type="dcterms:W3CDTF">2023-02-17T14:12:21Z</dcterms:modified>
</cp:coreProperties>
</file>