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57" r:id="rId5"/>
    <p:sldId id="259" r:id="rId6"/>
    <p:sldId id="260" r:id="rId7"/>
    <p:sldId id="262" r:id="rId8"/>
    <p:sldId id="263" r:id="rId9"/>
    <p:sldId id="264" r:id="rId10"/>
    <p:sldId id="267" r:id="rId11"/>
    <p:sldId id="268" r:id="rId12"/>
    <p:sldId id="270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91DE348-6D81-4CC7-9BA3-E7C11E7DD3EB}" type="datetimeFigureOut">
              <a:rPr lang="ru-RU" smtClean="0"/>
              <a:pPr/>
              <a:t>15.03.2016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A6684C7-D1FA-4C0A-A00E-A41A6749C7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4" y="4365105"/>
            <a:ext cx="7490693" cy="156956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Воспитатель высш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квалификационной категории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Гришанкова Т.П.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476673"/>
            <a:ext cx="8206680" cy="3168351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Использование </a:t>
            </a:r>
            <a:br>
              <a:rPr lang="ru-RU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нетрадиционного оборудования с дошкольниками в двигательной активности.</a:t>
            </a:r>
            <a:endParaRPr lang="ru-RU" sz="4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47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0" y="5229200"/>
            <a:ext cx="2725688" cy="28596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</a:t>
            </a:r>
            <a:br>
              <a:rPr lang="ru-RU" dirty="0" smtClean="0"/>
            </a:b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7992888" cy="54337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Повысить интерес детей к различным видам двигательной активности.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 Увеличить объём двигательной активности детей.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3.Побуждать детей к самостоятельной двигательной деятельности.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4.Поднять эмоциональный настрой детей.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17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40960" cy="1368152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Использование нетрадиционного </a:t>
            </a:r>
            <a:br>
              <a:rPr lang="ru-RU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оборудования позволяет:</a:t>
            </a:r>
            <a:endParaRPr lang="ru-RU" sz="3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700808"/>
            <a:ext cx="8280920" cy="4104456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1.Повысить интерес детей к выполнению основных движений и игр.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2.Развивать у детей наблюдательность, эстетическое восприятие,  воображение, зрительную память.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3.Развивать чувство формы и цвета.</a:t>
            </a:r>
          </a:p>
          <a:p>
            <a:pPr marL="45720" indent="0"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4.Способность формированию физических качеств и двигательных умений детей.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59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496944" cy="1008112"/>
          </a:xfrm>
          <a:noFill/>
          <a:ln>
            <a:noFill/>
          </a:ln>
        </p:spPr>
        <p:txBody>
          <a:bodyPr/>
          <a:lstStyle/>
          <a:p>
            <a:pPr marL="0" indent="0" algn="ctr">
              <a:buNone/>
            </a:pPr>
            <a:r>
              <a:rPr lang="ru-RU" sz="5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«Волшебная бутылочка»</a:t>
            </a:r>
            <a:endParaRPr lang="ru-RU" sz="5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355976" y="4509120"/>
            <a:ext cx="3024336" cy="1224136"/>
          </a:xfrm>
        </p:spPr>
        <p:txBody>
          <a:bodyPr/>
          <a:lstStyle/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1026" name="Picture 2" descr="H:\23 февраля 12 группа\P20521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3744416" cy="2808312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:\23 февраля 12 группа\P20521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41606"/>
            <a:ext cx="4027575" cy="2750651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:\23 февраля 12 группа\P21221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008" y="3917884"/>
            <a:ext cx="3626840" cy="2720130"/>
          </a:xfrm>
          <a:prstGeom prst="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41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712968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6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Игра «Городки»</a:t>
            </a:r>
            <a:endParaRPr lang="ru-RU" sz="6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429992" y="731521"/>
            <a:ext cx="3166344" cy="609248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 descr="H:\23 февраля 12 группа\P20521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4320480" cy="3240360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H:\23 февраля 12 группа\P20521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697" y="3175499"/>
            <a:ext cx="4254850" cy="3191138"/>
          </a:xfrm>
          <a:prstGeom prst="rect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670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9532" y="116632"/>
            <a:ext cx="7848871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6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«Ходунки»</a:t>
            </a:r>
            <a:endParaRPr lang="ru-RU" sz="6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059832" y="1124744"/>
            <a:ext cx="3092045" cy="288032"/>
          </a:xfrm>
        </p:spPr>
        <p:txBody>
          <a:bodyPr>
            <a:normAutofit fontScale="55000" lnSpcReduction="20000"/>
          </a:bodyPr>
          <a:lstStyle/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5122" name="Picture 2" descr="H:\23 февраля 12 группа\P20521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8" t="9276" r="15167"/>
          <a:stretch/>
        </p:blipFill>
        <p:spPr bwMode="auto">
          <a:xfrm>
            <a:off x="1331640" y="1578212"/>
            <a:ext cx="3024336" cy="4587092"/>
          </a:xfrm>
          <a:prstGeom prst="rect">
            <a:avLst/>
          </a:prstGeom>
          <a:noFill/>
          <a:ln w="38100">
            <a:solidFill>
              <a:srgbClr val="9966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:\23 февраля 12 группа\P21221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99064"/>
            <a:ext cx="3298664" cy="4566239"/>
          </a:xfrm>
          <a:prstGeom prst="rect">
            <a:avLst/>
          </a:prstGeom>
          <a:noFill/>
          <a:ln w="38100">
            <a:solidFill>
              <a:srgbClr val="9966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11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68411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«Разноцветные кружочки»</a:t>
            </a:r>
            <a:endParaRPr lang="ru-RU" sz="4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4073576" cy="321216"/>
          </a:xfrm>
        </p:spPr>
        <p:txBody>
          <a:bodyPr>
            <a:normAutofit fontScale="70000" lnSpcReduction="20000"/>
          </a:bodyPr>
          <a:lstStyle/>
          <a:p>
            <a:pPr marL="45720" indent="0">
              <a:buNone/>
            </a:pPr>
            <a:endParaRPr lang="ru-RU" dirty="0" smtClean="0"/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6146" name="Picture 2" descr="H:\23 февраля 12 группа\P21521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49" t="21773" r="5802"/>
          <a:stretch/>
        </p:blipFill>
        <p:spPr bwMode="auto">
          <a:xfrm>
            <a:off x="425485" y="1988839"/>
            <a:ext cx="4320480" cy="3019513"/>
          </a:xfrm>
          <a:prstGeom prst="rect">
            <a:avLst/>
          </a:prstGeom>
          <a:noFill/>
          <a:ln w="5715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H:\23 февраля 12 группа\P21521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852936"/>
            <a:ext cx="4320481" cy="3240360"/>
          </a:xfrm>
          <a:prstGeom prst="rect">
            <a:avLst/>
          </a:prstGeom>
          <a:noFill/>
          <a:ln w="5715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239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404664"/>
            <a:ext cx="7992888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6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Игра «Бильбоке»</a:t>
            </a:r>
            <a:endParaRPr lang="ru-RU" sz="6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:\23 февраля 12 группа\P21521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28800"/>
            <a:ext cx="6432715" cy="4824536"/>
          </a:xfrm>
          <a:prstGeom prst="rect">
            <a:avLst/>
          </a:prstGeom>
          <a:noFill/>
          <a:ln w="5715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75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560840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7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«Парашюты»</a:t>
            </a:r>
            <a:endParaRPr lang="ru-RU" sz="7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P31122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27" r="10352"/>
          <a:stretch/>
        </p:blipFill>
        <p:spPr bwMode="auto">
          <a:xfrm>
            <a:off x="1403648" y="1700808"/>
            <a:ext cx="6573863" cy="4475296"/>
          </a:xfrm>
          <a:prstGeom prst="rect">
            <a:avLst/>
          </a:prstGeom>
          <a:noFill/>
          <a:ln w="571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859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1152128"/>
          </a:xfrm>
        </p:spPr>
        <p:txBody>
          <a:bodyPr/>
          <a:lstStyle/>
          <a:p>
            <a:pPr marL="0" indent="0" algn="ctr">
              <a:buNone/>
            </a:pPr>
            <a:r>
              <a:rPr lang="ru-RU" sz="6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«Лыжи на двоих»</a:t>
            </a:r>
            <a:endParaRPr lang="ru-RU" sz="6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esktop\P31522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617"/>
          <a:stretch/>
        </p:blipFill>
        <p:spPr bwMode="auto">
          <a:xfrm>
            <a:off x="409423" y="1556792"/>
            <a:ext cx="3666798" cy="3600400"/>
          </a:xfrm>
          <a:prstGeom prst="rect">
            <a:avLst/>
          </a:prstGeom>
          <a:noFill/>
          <a:ln w="571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P31522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32"/>
          <a:stretch/>
        </p:blipFill>
        <p:spPr bwMode="auto">
          <a:xfrm>
            <a:off x="4731930" y="1286716"/>
            <a:ext cx="3942438" cy="4892197"/>
          </a:xfrm>
          <a:prstGeom prst="rect">
            <a:avLst/>
          </a:prstGeom>
          <a:noFill/>
          <a:ln w="571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56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424935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66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«Терки»</a:t>
            </a:r>
            <a:endParaRPr lang="ru-RU" sz="66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нтошка\Desktop\P31522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12"/>
            <a:ext cx="3643338" cy="485778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1027" name="Picture 3" descr="C:\Users\антошка\Desktop\P3152206.JPG"/>
          <p:cNvPicPr>
            <a:picLocks noChangeAspect="1" noChangeArrowheads="1"/>
          </p:cNvPicPr>
          <p:nvPr/>
        </p:nvPicPr>
        <p:blipFill>
          <a:blip r:embed="rId3" cstate="print"/>
          <a:srcRect l="20833"/>
          <a:stretch>
            <a:fillRect/>
          </a:stretch>
        </p:blipFill>
        <p:spPr bwMode="auto">
          <a:xfrm>
            <a:off x="5485066" y="1500174"/>
            <a:ext cx="2801709" cy="471866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71944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776863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«Массажная дорожка»</a:t>
            </a:r>
            <a:endParaRPr lang="ru-RU" sz="5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esktop\P315221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4"/>
          <a:stretch/>
        </p:blipFill>
        <p:spPr bwMode="auto">
          <a:xfrm>
            <a:off x="827585" y="1298764"/>
            <a:ext cx="3253860" cy="4434492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P31522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2"/>
          <a:stretch/>
        </p:blipFill>
        <p:spPr bwMode="auto">
          <a:xfrm>
            <a:off x="5220072" y="1298764"/>
            <a:ext cx="3204955" cy="4434492"/>
          </a:xfrm>
          <a:prstGeom prst="rect">
            <a:avLst/>
          </a:prstGeom>
          <a:noFill/>
          <a:ln w="571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55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7992888" cy="5328592"/>
          </a:xfrm>
        </p:spPr>
        <p:txBody>
          <a:bodyPr/>
          <a:lstStyle/>
          <a:p>
            <a:pPr marL="0" indent="0" algn="ctr">
              <a:buNone/>
            </a:pPr>
            <a:r>
              <a:rPr lang="ru-RU" sz="11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  <a:br>
              <a:rPr lang="ru-RU" sz="11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1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br>
              <a:rPr lang="ru-RU" sz="11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15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внимание!</a:t>
            </a:r>
            <a:endParaRPr lang="ru-RU" sz="115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84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</TotalTime>
  <Words>115</Words>
  <Application>Microsoft Office PowerPoint</Application>
  <PresentationFormat>Экран (4:3)</PresentationFormat>
  <Paragraphs>28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Использование  нетрадиционного оборудования с дошкольниками в двигательной активности.</vt:lpstr>
      <vt:lpstr>     </vt:lpstr>
      <vt:lpstr>Использование нетрадиционного  оборудования позволяет:</vt:lpstr>
      <vt:lpstr>«Волшебная бутылочка»</vt:lpstr>
      <vt:lpstr>Игра «Городки»</vt:lpstr>
      <vt:lpstr>«Ходунки»</vt:lpstr>
      <vt:lpstr>«Разноцветные кружочки»</vt:lpstr>
      <vt:lpstr>Игра «Бильбоке»</vt:lpstr>
      <vt:lpstr>«Парашюты»</vt:lpstr>
      <vt:lpstr>«Лыжи на двоих»</vt:lpstr>
      <vt:lpstr>«Терки»</vt:lpstr>
      <vt:lpstr>«Массажная дорожка»</vt:lpstr>
      <vt:lpstr>Спасибо  за 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 нетрадиционного оборудования с дошкольниками.</dc:title>
  <dc:creator>Admin</dc:creator>
  <cp:lastModifiedBy>Admin</cp:lastModifiedBy>
  <cp:revision>15</cp:revision>
  <dcterms:created xsi:type="dcterms:W3CDTF">2016-03-10T17:01:00Z</dcterms:created>
  <dcterms:modified xsi:type="dcterms:W3CDTF">2016-03-15T18:12:14Z</dcterms:modified>
</cp:coreProperties>
</file>