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15138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0D7C"/>
    <a:srgbClr val="CEEAB0"/>
    <a:srgbClr val="C6E6A2"/>
    <a:srgbClr val="ABDB77"/>
    <a:srgbClr val="B1FA6E"/>
    <a:srgbClr val="DFFDC3"/>
    <a:srgbClr val="EFFE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-1638" y="-4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326B1-E002-44E1-AA91-486B0BA03A20}" type="slidenum">
              <a:rPr lang="ru-RU" smtClean="0"/>
              <a:t>‹#›</a:t>
            </a:fld>
            <a:endParaRPr lang="ru-RU"/>
          </a:p>
        </p:txBody>
      </p:sp>
      <p:grpSp>
        <p:nvGrpSpPr>
          <p:cNvPr id="18" name="Группа 17"/>
          <p:cNvGrpSpPr/>
          <p:nvPr userDrawn="1"/>
        </p:nvGrpSpPr>
        <p:grpSpPr>
          <a:xfrm>
            <a:off x="567267" y="-182299"/>
            <a:ext cx="8348133" cy="817300"/>
            <a:chOff x="567267" y="-182299"/>
            <a:chExt cx="8348133" cy="817300"/>
          </a:xfrm>
        </p:grpSpPr>
        <p:pic>
          <p:nvPicPr>
            <p:cNvPr id="13" name="Picture 2" descr="http://s1.pic4you.ru/allimage/y2013/01-01/12216/2904710.png"/>
            <p:cNvPicPr>
              <a:picLocks noChangeAspect="1" noChangeArrowheads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64" r="42940" b="68945"/>
            <a:stretch/>
          </p:blipFill>
          <p:spPr bwMode="auto">
            <a:xfrm rot="5400000">
              <a:off x="1067369" y="-567835"/>
              <a:ext cx="702734" cy="17029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2" descr="http://s1.pic4you.ru/allimage/y2013/01-01/12216/2904710.png"/>
            <p:cNvPicPr>
              <a:picLocks noChangeAspect="1" noChangeArrowheads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64" r="42940" b="64621"/>
            <a:stretch/>
          </p:blipFill>
          <p:spPr bwMode="auto">
            <a:xfrm rot="16200000" flipV="1">
              <a:off x="2557970" y="-778444"/>
              <a:ext cx="702734" cy="19400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2" descr="http://s1.pic4you.ru/allimage/y2013/01-01/12216/2904710.png"/>
            <p:cNvPicPr>
              <a:picLocks noChangeAspect="1" noChangeArrowheads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64" r="42940" b="64621"/>
            <a:stretch/>
          </p:blipFill>
          <p:spPr bwMode="auto">
            <a:xfrm rot="16200000" flipV="1">
              <a:off x="4344437" y="-788234"/>
              <a:ext cx="702734" cy="19400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2" descr="http://s1.pic4you.ru/allimage/y2013/01-01/12216/2904710.png"/>
            <p:cNvPicPr>
              <a:picLocks noChangeAspect="1" noChangeArrowheads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64" r="42940" b="64621"/>
            <a:stretch/>
          </p:blipFill>
          <p:spPr bwMode="auto">
            <a:xfrm rot="16200000" flipV="1">
              <a:off x="6165281" y="-794054"/>
              <a:ext cx="702734" cy="19400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2" descr="http://s1.pic4you.ru/allimage/y2013/01-01/12216/2904710.png"/>
            <p:cNvPicPr>
              <a:picLocks noChangeAspect="1" noChangeArrowheads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64" t="7150" r="42940" b="64622"/>
            <a:stretch/>
          </p:blipFill>
          <p:spPr bwMode="auto">
            <a:xfrm rot="16200000" flipV="1">
              <a:off x="7790078" y="-604887"/>
              <a:ext cx="702734" cy="15479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4" name="Picture 8" descr="http://img-fotki.yandex.ru/get/6424/112424586.7a4/0_bbbad_16ce2894_XXXL.jp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819676" flipV="1">
            <a:off x="7616803" y="-236823"/>
            <a:ext cx="1682793" cy="1514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9" name="Группа 18"/>
          <p:cNvGrpSpPr/>
          <p:nvPr userDrawn="1"/>
        </p:nvGrpSpPr>
        <p:grpSpPr>
          <a:xfrm>
            <a:off x="1439332" y="6130263"/>
            <a:ext cx="7430538" cy="817300"/>
            <a:chOff x="1484862" y="-182299"/>
            <a:chExt cx="7430538" cy="817300"/>
          </a:xfrm>
        </p:grpSpPr>
        <p:pic>
          <p:nvPicPr>
            <p:cNvPr id="20" name="Picture 2" descr="http://s1.pic4you.ru/allimage/y2013/01-01/12216/2904710.png"/>
            <p:cNvPicPr>
              <a:picLocks noChangeAspect="1" noChangeArrowheads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64" r="42940" b="85678"/>
            <a:stretch/>
          </p:blipFill>
          <p:spPr bwMode="auto">
            <a:xfrm rot="5400000">
              <a:off x="1526166" y="-109037"/>
              <a:ext cx="702734" cy="7853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Picture 2" descr="http://s1.pic4you.ru/allimage/y2013/01-01/12216/2904710.png"/>
            <p:cNvPicPr>
              <a:picLocks noChangeAspect="1" noChangeArrowheads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64" r="42940" b="64621"/>
            <a:stretch/>
          </p:blipFill>
          <p:spPr bwMode="auto">
            <a:xfrm rot="16200000" flipV="1">
              <a:off x="2557970" y="-778444"/>
              <a:ext cx="702734" cy="19400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" name="Picture 2" descr="http://s1.pic4you.ru/allimage/y2013/01-01/12216/2904710.png"/>
            <p:cNvPicPr>
              <a:picLocks noChangeAspect="1" noChangeArrowheads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64" r="42940" b="64621"/>
            <a:stretch/>
          </p:blipFill>
          <p:spPr bwMode="auto">
            <a:xfrm rot="16200000" flipV="1">
              <a:off x="4344437" y="-788234"/>
              <a:ext cx="702734" cy="19400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2" descr="http://s1.pic4you.ru/allimage/y2013/01-01/12216/2904710.png"/>
            <p:cNvPicPr>
              <a:picLocks noChangeAspect="1" noChangeArrowheads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64" r="42940" b="64621"/>
            <a:stretch/>
          </p:blipFill>
          <p:spPr bwMode="auto">
            <a:xfrm rot="16200000" flipV="1">
              <a:off x="6165281" y="-794054"/>
              <a:ext cx="702734" cy="19400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Picture 2" descr="http://s1.pic4you.ru/allimage/y2013/01-01/12216/2904710.png"/>
            <p:cNvPicPr>
              <a:picLocks noChangeAspect="1" noChangeArrowheads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64" t="7150" r="42940" b="64622"/>
            <a:stretch/>
          </p:blipFill>
          <p:spPr bwMode="auto">
            <a:xfrm rot="16200000" flipV="1">
              <a:off x="7790078" y="-604887"/>
              <a:ext cx="702734" cy="15479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5" name="Группа 24"/>
          <p:cNvGrpSpPr/>
          <p:nvPr userDrawn="1"/>
        </p:nvGrpSpPr>
        <p:grpSpPr>
          <a:xfrm rot="5400000">
            <a:off x="6210756" y="3599259"/>
            <a:ext cx="5519210" cy="725224"/>
            <a:chOff x="3396190" y="-182299"/>
            <a:chExt cx="5519210" cy="725224"/>
          </a:xfrm>
        </p:grpSpPr>
        <p:pic>
          <p:nvPicPr>
            <p:cNvPr id="27" name="Picture 2" descr="http://s1.pic4you.ru/allimage/y2013/01-01/12216/2904710.png"/>
            <p:cNvPicPr>
              <a:picLocks noChangeAspect="1" noChangeArrowheads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64" r="42940" b="91189"/>
            <a:stretch/>
          </p:blipFill>
          <p:spPr bwMode="auto">
            <a:xfrm rot="16200000" flipV="1">
              <a:off x="3286397" y="-50016"/>
              <a:ext cx="702734" cy="4831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" name="Picture 2" descr="http://s1.pic4you.ru/allimage/y2013/01-01/12216/2904710.png"/>
            <p:cNvPicPr>
              <a:picLocks noChangeAspect="1" noChangeArrowheads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64" r="42940" b="64621"/>
            <a:stretch/>
          </p:blipFill>
          <p:spPr bwMode="auto">
            <a:xfrm rot="16200000" flipV="1">
              <a:off x="4344437" y="-788234"/>
              <a:ext cx="702734" cy="19400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" name="Picture 2" descr="http://s1.pic4you.ru/allimage/y2013/01-01/12216/2904710.png"/>
            <p:cNvPicPr>
              <a:picLocks noChangeAspect="1" noChangeArrowheads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64" r="42940" b="64621"/>
            <a:stretch/>
          </p:blipFill>
          <p:spPr bwMode="auto">
            <a:xfrm rot="16200000" flipV="1">
              <a:off x="6165281" y="-794054"/>
              <a:ext cx="702734" cy="19400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" name="Picture 2" descr="http://s1.pic4you.ru/allimage/y2013/01-01/12216/2904710.png"/>
            <p:cNvPicPr>
              <a:picLocks noChangeAspect="1" noChangeArrowheads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64" t="7150" r="42940" b="64622"/>
            <a:stretch/>
          </p:blipFill>
          <p:spPr bwMode="auto">
            <a:xfrm rot="16200000" flipV="1">
              <a:off x="7790078" y="-604887"/>
              <a:ext cx="702734" cy="15479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1" name="Скругленный прямоугольник 30"/>
          <p:cNvSpPr/>
          <p:nvPr userDrawn="1"/>
        </p:nvSpPr>
        <p:spPr>
          <a:xfrm>
            <a:off x="685800" y="448734"/>
            <a:ext cx="8051800" cy="5873848"/>
          </a:xfrm>
          <a:prstGeom prst="round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2" name="Picture 8" descr="http://img-fotki.yandex.ru/get/6424/112424586.7a4/0_bbbad_16ce2894_XXXL.jp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 flipV="1">
            <a:off x="-149379" y="5340491"/>
            <a:ext cx="1682793" cy="1514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00268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326B1-E002-44E1-AA91-486B0BA03A20}" type="slidenum">
              <a:rPr lang="ru-RU" smtClean="0"/>
              <a:t>‹#›</a:t>
            </a:fld>
            <a:endParaRPr lang="ru-RU"/>
          </a:p>
        </p:txBody>
      </p:sp>
      <p:pic>
        <p:nvPicPr>
          <p:cNvPr id="8" name="Picture 8" descr="http://img-fotki.yandex.ru/get/6424/112424586.7a4/0_bbbad_16ce2894_XXXL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150688" flipV="1">
            <a:off x="558478" y="5845054"/>
            <a:ext cx="1392073" cy="1252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http://www.playcast.ru/uploads/2015/03/15/12659350.png"/>
          <p:cNvPicPr>
            <a:picLocks noChangeAspect="1" noChangeArrowheads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258" r="17558"/>
          <a:stretch/>
        </p:blipFill>
        <p:spPr bwMode="auto">
          <a:xfrm rot="7190324">
            <a:off x="-206759" y="4362457"/>
            <a:ext cx="1670818" cy="1446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http://img-fotki.yandex.ru/get/6424/112424586.7a4/0_bbbad_16ce2894_XXXL.jpg"/>
          <p:cNvPicPr>
            <a:picLocks noChangeAspect="1" noChangeArrowheads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707" b="12101"/>
          <a:stretch/>
        </p:blipFill>
        <p:spPr bwMode="auto">
          <a:xfrm rot="10800000" flipH="1" flipV="1">
            <a:off x="-162594" y="5336798"/>
            <a:ext cx="1452142" cy="1331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Группа 10"/>
          <p:cNvGrpSpPr/>
          <p:nvPr userDrawn="1"/>
        </p:nvGrpSpPr>
        <p:grpSpPr>
          <a:xfrm>
            <a:off x="567267" y="-182299"/>
            <a:ext cx="8348133" cy="817300"/>
            <a:chOff x="567267" y="-182299"/>
            <a:chExt cx="8348133" cy="817300"/>
          </a:xfrm>
        </p:grpSpPr>
        <p:pic>
          <p:nvPicPr>
            <p:cNvPr id="12" name="Picture 2" descr="http://s1.pic4you.ru/allimage/y2013/01-01/12216/2904710.png"/>
            <p:cNvPicPr>
              <a:picLocks noChangeAspect="1" noChangeArrowheads="1"/>
            </p:cNvPicPr>
            <p:nvPr userDrawn="1"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64" r="42940" b="68945"/>
            <a:stretch/>
          </p:blipFill>
          <p:spPr bwMode="auto">
            <a:xfrm rot="5400000">
              <a:off x="1067369" y="-567835"/>
              <a:ext cx="702734" cy="17029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2" descr="http://s1.pic4you.ru/allimage/y2013/01-01/12216/2904710.png"/>
            <p:cNvPicPr>
              <a:picLocks noChangeAspect="1" noChangeArrowheads="1"/>
            </p:cNvPicPr>
            <p:nvPr userDrawn="1"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64" r="42940" b="64621"/>
            <a:stretch/>
          </p:blipFill>
          <p:spPr bwMode="auto">
            <a:xfrm rot="16200000" flipV="1">
              <a:off x="2557970" y="-778444"/>
              <a:ext cx="702734" cy="19400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2" descr="http://s1.pic4you.ru/allimage/y2013/01-01/12216/2904710.png"/>
            <p:cNvPicPr>
              <a:picLocks noChangeAspect="1" noChangeArrowheads="1"/>
            </p:cNvPicPr>
            <p:nvPr userDrawn="1"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64" r="42940" b="64621"/>
            <a:stretch/>
          </p:blipFill>
          <p:spPr bwMode="auto">
            <a:xfrm rot="16200000" flipV="1">
              <a:off x="4344437" y="-788234"/>
              <a:ext cx="702734" cy="19400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2" descr="http://s1.pic4you.ru/allimage/y2013/01-01/12216/2904710.png"/>
            <p:cNvPicPr>
              <a:picLocks noChangeAspect="1" noChangeArrowheads="1"/>
            </p:cNvPicPr>
            <p:nvPr userDrawn="1"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64" r="42940" b="64621"/>
            <a:stretch/>
          </p:blipFill>
          <p:spPr bwMode="auto">
            <a:xfrm rot="16200000" flipV="1">
              <a:off x="6165281" y="-794054"/>
              <a:ext cx="702734" cy="19400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2" descr="http://s1.pic4you.ru/allimage/y2013/01-01/12216/2904710.png"/>
            <p:cNvPicPr>
              <a:picLocks noChangeAspect="1" noChangeArrowheads="1"/>
            </p:cNvPicPr>
            <p:nvPr userDrawn="1"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64" t="7150" r="42940" b="64622"/>
            <a:stretch/>
          </p:blipFill>
          <p:spPr bwMode="auto">
            <a:xfrm rot="16200000" flipV="1">
              <a:off x="7790078" y="-604887"/>
              <a:ext cx="702734" cy="15479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7" name="Прямоугольник 16"/>
          <p:cNvSpPr/>
          <p:nvPr userDrawn="1"/>
        </p:nvSpPr>
        <p:spPr>
          <a:xfrm>
            <a:off x="685800" y="542925"/>
            <a:ext cx="7975600" cy="1147764"/>
          </a:xfrm>
          <a:prstGeom prst="rect">
            <a:avLst/>
          </a:prstGeom>
          <a:solidFill>
            <a:srgbClr val="C6E6A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26884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3C6C4176-5683-4A50-BF31-9F523276465D}" type="datetimeFigureOut">
              <a:rPr lang="ru-RU" smtClean="0"/>
              <a:t>15.10.2018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326B1-E002-44E1-AA91-486B0BA03A2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4838038" y="736600"/>
            <a:ext cx="3767667" cy="5800128"/>
          </a:xfrm>
          <a:prstGeom prst="rect">
            <a:avLst/>
          </a:prstGeom>
          <a:solidFill>
            <a:srgbClr val="CEEAB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Picture 16" descr="http://newizmerenie.ru/catalog/flowers/shutterstock_132298436.jpg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732818">
            <a:off x="6847952" y="-135246"/>
            <a:ext cx="2523154" cy="2523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http://img-fotki.yandex.ru/get/6424/112424586.7a4/0_bbbad_16ce2894_XXXL.jp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82849" flipH="1" flipV="1">
            <a:off x="6137894" y="507370"/>
            <a:ext cx="1292378" cy="1163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9" name="Группа 18"/>
          <p:cNvGrpSpPr/>
          <p:nvPr userDrawn="1"/>
        </p:nvGrpSpPr>
        <p:grpSpPr>
          <a:xfrm>
            <a:off x="4838038" y="6373682"/>
            <a:ext cx="3767666" cy="347795"/>
            <a:chOff x="567267" y="-182299"/>
            <a:chExt cx="8348133" cy="817300"/>
          </a:xfrm>
        </p:grpSpPr>
        <p:pic>
          <p:nvPicPr>
            <p:cNvPr id="20" name="Picture 2" descr="http://s1.pic4you.ru/allimage/y2013/01-01/12216/2904710.png"/>
            <p:cNvPicPr>
              <a:picLocks noChangeAspect="1" noChangeArrowheads="1"/>
            </p:cNvPicPr>
            <p:nvPr userDrawn="1"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64" r="42940" b="68945"/>
            <a:stretch/>
          </p:blipFill>
          <p:spPr bwMode="auto">
            <a:xfrm rot="5400000">
              <a:off x="1067369" y="-567835"/>
              <a:ext cx="702734" cy="17029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Picture 2" descr="http://s1.pic4you.ru/allimage/y2013/01-01/12216/2904710.png"/>
            <p:cNvPicPr>
              <a:picLocks noChangeAspect="1" noChangeArrowheads="1"/>
            </p:cNvPicPr>
            <p:nvPr userDrawn="1"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64" r="42940" b="64621"/>
            <a:stretch/>
          </p:blipFill>
          <p:spPr bwMode="auto">
            <a:xfrm rot="16200000" flipV="1">
              <a:off x="2557970" y="-778444"/>
              <a:ext cx="702734" cy="19400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" name="Picture 2" descr="http://s1.pic4you.ru/allimage/y2013/01-01/12216/2904710.png"/>
            <p:cNvPicPr>
              <a:picLocks noChangeAspect="1" noChangeArrowheads="1"/>
            </p:cNvPicPr>
            <p:nvPr userDrawn="1"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64" r="42940" b="64621"/>
            <a:stretch/>
          </p:blipFill>
          <p:spPr bwMode="auto">
            <a:xfrm rot="16200000" flipV="1">
              <a:off x="4344437" y="-788234"/>
              <a:ext cx="702734" cy="19400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2" descr="http://s1.pic4you.ru/allimage/y2013/01-01/12216/2904710.png"/>
            <p:cNvPicPr>
              <a:picLocks noChangeAspect="1" noChangeArrowheads="1"/>
            </p:cNvPicPr>
            <p:nvPr userDrawn="1"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64" r="42940" b="64621"/>
            <a:stretch/>
          </p:blipFill>
          <p:spPr bwMode="auto">
            <a:xfrm rot="16200000" flipV="1">
              <a:off x="6165281" y="-794054"/>
              <a:ext cx="702734" cy="19400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Picture 2" descr="http://s1.pic4you.ru/allimage/y2013/01-01/12216/2904710.png"/>
            <p:cNvPicPr>
              <a:picLocks noChangeAspect="1" noChangeArrowheads="1"/>
            </p:cNvPicPr>
            <p:nvPr userDrawn="1"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64" t="7150" r="42940" b="64622"/>
            <a:stretch/>
          </p:blipFill>
          <p:spPr bwMode="auto">
            <a:xfrm rot="16200000" flipV="1">
              <a:off x="7790078" y="-604887"/>
              <a:ext cx="702734" cy="15479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1" name="Группа 30"/>
          <p:cNvGrpSpPr/>
          <p:nvPr userDrawn="1"/>
        </p:nvGrpSpPr>
        <p:grpSpPr>
          <a:xfrm rot="5400000">
            <a:off x="6745203" y="4553575"/>
            <a:ext cx="3767666" cy="347795"/>
            <a:chOff x="567267" y="-182299"/>
            <a:chExt cx="8348133" cy="817300"/>
          </a:xfrm>
        </p:grpSpPr>
        <p:pic>
          <p:nvPicPr>
            <p:cNvPr id="32" name="Picture 2" descr="http://s1.pic4you.ru/allimage/y2013/01-01/12216/2904710.png"/>
            <p:cNvPicPr>
              <a:picLocks noChangeAspect="1" noChangeArrowheads="1"/>
            </p:cNvPicPr>
            <p:nvPr userDrawn="1"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64" r="42940" b="68945"/>
            <a:stretch/>
          </p:blipFill>
          <p:spPr bwMode="auto">
            <a:xfrm rot="5400000">
              <a:off x="1067369" y="-567835"/>
              <a:ext cx="702734" cy="17029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3" name="Picture 2" descr="http://s1.pic4you.ru/allimage/y2013/01-01/12216/2904710.png"/>
            <p:cNvPicPr>
              <a:picLocks noChangeAspect="1" noChangeArrowheads="1"/>
            </p:cNvPicPr>
            <p:nvPr userDrawn="1"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64" r="42940" b="64621"/>
            <a:stretch/>
          </p:blipFill>
          <p:spPr bwMode="auto">
            <a:xfrm rot="16200000" flipV="1">
              <a:off x="2557970" y="-778444"/>
              <a:ext cx="702734" cy="19400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" name="Picture 2" descr="http://s1.pic4you.ru/allimage/y2013/01-01/12216/2904710.png"/>
            <p:cNvPicPr>
              <a:picLocks noChangeAspect="1" noChangeArrowheads="1"/>
            </p:cNvPicPr>
            <p:nvPr userDrawn="1"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64" r="42940" b="64621"/>
            <a:stretch/>
          </p:blipFill>
          <p:spPr bwMode="auto">
            <a:xfrm rot="16200000" flipV="1">
              <a:off x="4344437" y="-788234"/>
              <a:ext cx="702734" cy="19400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5" name="Picture 2" descr="http://s1.pic4you.ru/allimage/y2013/01-01/12216/2904710.png"/>
            <p:cNvPicPr>
              <a:picLocks noChangeAspect="1" noChangeArrowheads="1"/>
            </p:cNvPicPr>
            <p:nvPr userDrawn="1"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64" r="42940" b="64621"/>
            <a:stretch/>
          </p:blipFill>
          <p:spPr bwMode="auto">
            <a:xfrm rot="16200000" flipV="1">
              <a:off x="6165281" y="-794054"/>
              <a:ext cx="702734" cy="19400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6" name="Picture 2" descr="http://s1.pic4you.ru/allimage/y2013/01-01/12216/2904710.png"/>
            <p:cNvPicPr>
              <a:picLocks noChangeAspect="1" noChangeArrowheads="1"/>
            </p:cNvPicPr>
            <p:nvPr userDrawn="1"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64" t="7150" r="42940" b="64622"/>
            <a:stretch/>
          </p:blipFill>
          <p:spPr bwMode="auto">
            <a:xfrm rot="16200000" flipV="1">
              <a:off x="7790078" y="-604887"/>
              <a:ext cx="702734" cy="15479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8" name="Picture 2" descr="http://s1.pic4you.ru/allimage/y2013/01-01/12216/2904710.png"/>
          <p:cNvPicPr>
            <a:picLocks noChangeAspect="1" noChangeArrowheads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64" r="42940" b="68945"/>
          <a:stretch/>
        </p:blipFill>
        <p:spPr bwMode="auto">
          <a:xfrm rot="10800000">
            <a:off x="4679941" y="2823091"/>
            <a:ext cx="299042" cy="768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2" descr="http://s1.pic4you.ru/allimage/y2013/01-01/12216/2904710.png"/>
          <p:cNvPicPr>
            <a:picLocks noChangeAspect="1" noChangeArrowheads="1"/>
          </p:cNvPicPr>
          <p:nvPr userDrawn="1"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64" r="42940" b="64621"/>
          <a:stretch/>
        </p:blipFill>
        <p:spPr bwMode="auto">
          <a:xfrm flipV="1">
            <a:off x="4719123" y="3442330"/>
            <a:ext cx="299042" cy="875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2" descr="http://s1.pic4you.ru/allimage/y2013/01-01/12216/2904710.png"/>
          <p:cNvPicPr>
            <a:picLocks noChangeAspect="1" noChangeArrowheads="1"/>
          </p:cNvPicPr>
          <p:nvPr userDrawn="1"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64" r="42940" b="64621"/>
          <a:stretch/>
        </p:blipFill>
        <p:spPr bwMode="auto">
          <a:xfrm flipV="1">
            <a:off x="4723289" y="4248595"/>
            <a:ext cx="299042" cy="875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2" descr="http://s1.pic4you.ru/allimage/y2013/01-01/12216/2904710.png"/>
          <p:cNvPicPr>
            <a:picLocks noChangeAspect="1" noChangeArrowheads="1"/>
          </p:cNvPicPr>
          <p:nvPr userDrawn="1"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64" r="42940" b="64621"/>
          <a:stretch/>
        </p:blipFill>
        <p:spPr bwMode="auto">
          <a:xfrm flipV="1">
            <a:off x="4725765" y="5070376"/>
            <a:ext cx="299042" cy="875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2" descr="http://s1.pic4you.ru/allimage/y2013/01-01/12216/2904710.png"/>
          <p:cNvPicPr>
            <a:picLocks noChangeAspect="1" noChangeArrowheads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64" t="7150" r="42940" b="64622"/>
          <a:stretch/>
        </p:blipFill>
        <p:spPr bwMode="auto">
          <a:xfrm flipV="1">
            <a:off x="4728693" y="5892156"/>
            <a:ext cx="299042" cy="69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3" name="Группа 42"/>
          <p:cNvGrpSpPr/>
          <p:nvPr userDrawn="1"/>
        </p:nvGrpSpPr>
        <p:grpSpPr>
          <a:xfrm rot="5400000">
            <a:off x="7888345" y="1943182"/>
            <a:ext cx="1520381" cy="301970"/>
            <a:chOff x="5546646" y="-182299"/>
            <a:chExt cx="3368754" cy="709614"/>
          </a:xfrm>
        </p:grpSpPr>
        <p:pic>
          <p:nvPicPr>
            <p:cNvPr id="47" name="Picture 2" descr="http://s1.pic4you.ru/allimage/y2013/01-01/12216/2904710.png"/>
            <p:cNvPicPr>
              <a:picLocks noChangeAspect="1" noChangeArrowheads="1"/>
            </p:cNvPicPr>
            <p:nvPr userDrawn="1"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64" r="42940" b="64621"/>
            <a:stretch/>
          </p:blipFill>
          <p:spPr bwMode="auto">
            <a:xfrm rot="16200000" flipV="1">
              <a:off x="6165281" y="-794054"/>
              <a:ext cx="702734" cy="19400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8" name="Picture 2" descr="http://s1.pic4you.ru/allimage/y2013/01-01/12216/2904710.png"/>
            <p:cNvPicPr>
              <a:picLocks noChangeAspect="1" noChangeArrowheads="1"/>
            </p:cNvPicPr>
            <p:nvPr userDrawn="1"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64" t="7150" r="42940" b="64622"/>
            <a:stretch/>
          </p:blipFill>
          <p:spPr bwMode="auto">
            <a:xfrm rot="16200000" flipV="1">
              <a:off x="7790078" y="-604887"/>
              <a:ext cx="702734" cy="15479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65" name="Picture 2" descr="http://s1.pic4you.ru/allimage/y2013/01-01/12216/2904710.png"/>
          <p:cNvPicPr>
            <a:picLocks noChangeAspect="1" noChangeArrowheads="1"/>
          </p:cNvPicPr>
          <p:nvPr userDrawn="1"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64" r="42940" b="64621"/>
          <a:stretch/>
        </p:blipFill>
        <p:spPr bwMode="auto">
          <a:xfrm flipV="1">
            <a:off x="4730696" y="1314674"/>
            <a:ext cx="299042" cy="875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2" descr="http://s1.pic4you.ru/allimage/y2013/01-01/12216/2904710.png"/>
          <p:cNvPicPr>
            <a:picLocks noChangeAspect="1" noChangeArrowheads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64" t="7150" r="42940" b="64622"/>
          <a:stretch/>
        </p:blipFill>
        <p:spPr bwMode="auto">
          <a:xfrm flipV="1">
            <a:off x="4733623" y="2136455"/>
            <a:ext cx="299042" cy="69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 userDrawn="1"/>
        </p:nvSpPr>
        <p:spPr>
          <a:xfrm>
            <a:off x="686254" y="736600"/>
            <a:ext cx="3767667" cy="5800128"/>
          </a:xfrm>
          <a:prstGeom prst="rect">
            <a:avLst/>
          </a:prstGeom>
          <a:solidFill>
            <a:srgbClr val="CEEAB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5" name="Группа 24"/>
          <p:cNvGrpSpPr/>
          <p:nvPr userDrawn="1"/>
        </p:nvGrpSpPr>
        <p:grpSpPr>
          <a:xfrm>
            <a:off x="686255" y="6373681"/>
            <a:ext cx="3767666" cy="347795"/>
            <a:chOff x="567267" y="-182299"/>
            <a:chExt cx="8348133" cy="817300"/>
          </a:xfrm>
        </p:grpSpPr>
        <p:pic>
          <p:nvPicPr>
            <p:cNvPr id="26" name="Picture 2" descr="http://s1.pic4you.ru/allimage/y2013/01-01/12216/2904710.png"/>
            <p:cNvPicPr>
              <a:picLocks noChangeAspect="1" noChangeArrowheads="1"/>
            </p:cNvPicPr>
            <p:nvPr userDrawn="1"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64" r="42940" b="68945"/>
            <a:stretch/>
          </p:blipFill>
          <p:spPr bwMode="auto">
            <a:xfrm rot="5400000">
              <a:off x="1067369" y="-567835"/>
              <a:ext cx="702734" cy="17029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7" name="Picture 2" descr="http://s1.pic4you.ru/allimage/y2013/01-01/12216/2904710.png"/>
            <p:cNvPicPr>
              <a:picLocks noChangeAspect="1" noChangeArrowheads="1"/>
            </p:cNvPicPr>
            <p:nvPr userDrawn="1"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64" r="42940" b="64621"/>
            <a:stretch/>
          </p:blipFill>
          <p:spPr bwMode="auto">
            <a:xfrm rot="16200000" flipV="1">
              <a:off x="2557970" y="-778444"/>
              <a:ext cx="702734" cy="19400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" name="Picture 2" descr="http://s1.pic4you.ru/allimage/y2013/01-01/12216/2904710.png"/>
            <p:cNvPicPr>
              <a:picLocks noChangeAspect="1" noChangeArrowheads="1"/>
            </p:cNvPicPr>
            <p:nvPr userDrawn="1"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64" r="42940" b="64621"/>
            <a:stretch/>
          </p:blipFill>
          <p:spPr bwMode="auto">
            <a:xfrm rot="16200000" flipV="1">
              <a:off x="4344437" y="-788234"/>
              <a:ext cx="702734" cy="19400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" name="Picture 2" descr="http://s1.pic4you.ru/allimage/y2013/01-01/12216/2904710.png"/>
            <p:cNvPicPr>
              <a:picLocks noChangeAspect="1" noChangeArrowheads="1"/>
            </p:cNvPicPr>
            <p:nvPr userDrawn="1"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64" r="42940" b="64621"/>
            <a:stretch/>
          </p:blipFill>
          <p:spPr bwMode="auto">
            <a:xfrm rot="16200000" flipV="1">
              <a:off x="6165281" y="-794054"/>
              <a:ext cx="702734" cy="19400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" name="Picture 2" descr="http://s1.pic4you.ru/allimage/y2013/01-01/12216/2904710.png"/>
            <p:cNvPicPr>
              <a:picLocks noChangeAspect="1" noChangeArrowheads="1"/>
            </p:cNvPicPr>
            <p:nvPr userDrawn="1"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64" t="7150" r="42940" b="64622"/>
            <a:stretch/>
          </p:blipFill>
          <p:spPr bwMode="auto">
            <a:xfrm rot="16200000" flipV="1">
              <a:off x="7790078" y="-604887"/>
              <a:ext cx="702734" cy="15479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9" name="Группа 48"/>
          <p:cNvGrpSpPr/>
          <p:nvPr userDrawn="1"/>
        </p:nvGrpSpPr>
        <p:grpSpPr>
          <a:xfrm rot="5400000">
            <a:off x="-1163128" y="4423144"/>
            <a:ext cx="3767666" cy="347795"/>
            <a:chOff x="567267" y="-182299"/>
            <a:chExt cx="8348133" cy="817300"/>
          </a:xfrm>
        </p:grpSpPr>
        <p:pic>
          <p:nvPicPr>
            <p:cNvPr id="50" name="Picture 2" descr="http://s1.pic4you.ru/allimage/y2013/01-01/12216/2904710.png"/>
            <p:cNvPicPr>
              <a:picLocks noChangeAspect="1" noChangeArrowheads="1"/>
            </p:cNvPicPr>
            <p:nvPr userDrawn="1"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64" r="42940" b="68945"/>
            <a:stretch/>
          </p:blipFill>
          <p:spPr bwMode="auto">
            <a:xfrm rot="5400000">
              <a:off x="1067369" y="-567835"/>
              <a:ext cx="702734" cy="17029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" name="Picture 2" descr="http://s1.pic4you.ru/allimage/y2013/01-01/12216/2904710.png"/>
            <p:cNvPicPr>
              <a:picLocks noChangeAspect="1" noChangeArrowheads="1"/>
            </p:cNvPicPr>
            <p:nvPr userDrawn="1"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64" r="42940" b="64621"/>
            <a:stretch/>
          </p:blipFill>
          <p:spPr bwMode="auto">
            <a:xfrm rot="16200000" flipV="1">
              <a:off x="2557970" y="-778444"/>
              <a:ext cx="702734" cy="19400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2" name="Picture 2" descr="http://s1.pic4you.ru/allimage/y2013/01-01/12216/2904710.png"/>
            <p:cNvPicPr>
              <a:picLocks noChangeAspect="1" noChangeArrowheads="1"/>
            </p:cNvPicPr>
            <p:nvPr userDrawn="1"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64" r="42940" b="64621"/>
            <a:stretch/>
          </p:blipFill>
          <p:spPr bwMode="auto">
            <a:xfrm rot="16200000" flipV="1">
              <a:off x="4344437" y="-788234"/>
              <a:ext cx="702734" cy="19400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3" name="Picture 2" descr="http://s1.pic4you.ru/allimage/y2013/01-01/12216/2904710.png"/>
            <p:cNvPicPr>
              <a:picLocks noChangeAspect="1" noChangeArrowheads="1"/>
            </p:cNvPicPr>
            <p:nvPr userDrawn="1"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64" r="42940" b="64621"/>
            <a:stretch/>
          </p:blipFill>
          <p:spPr bwMode="auto">
            <a:xfrm rot="16200000" flipV="1">
              <a:off x="6165281" y="-794054"/>
              <a:ext cx="702734" cy="19400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4" name="Picture 2" descr="http://s1.pic4you.ru/allimage/y2013/01-01/12216/2904710.png"/>
            <p:cNvPicPr>
              <a:picLocks noChangeAspect="1" noChangeArrowheads="1"/>
            </p:cNvPicPr>
            <p:nvPr userDrawn="1"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64" t="7150" r="42940" b="64622"/>
            <a:stretch/>
          </p:blipFill>
          <p:spPr bwMode="auto">
            <a:xfrm rot="16200000" flipV="1">
              <a:off x="7790078" y="-604887"/>
              <a:ext cx="702734" cy="15479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5" name="Группа 54"/>
          <p:cNvGrpSpPr/>
          <p:nvPr userDrawn="1"/>
        </p:nvGrpSpPr>
        <p:grpSpPr>
          <a:xfrm rot="5400000">
            <a:off x="2597139" y="4544350"/>
            <a:ext cx="3767666" cy="347795"/>
            <a:chOff x="567267" y="-182299"/>
            <a:chExt cx="8348133" cy="817300"/>
          </a:xfrm>
        </p:grpSpPr>
        <p:pic>
          <p:nvPicPr>
            <p:cNvPr id="56" name="Picture 2" descr="http://s1.pic4you.ru/allimage/y2013/01-01/12216/2904710.png"/>
            <p:cNvPicPr>
              <a:picLocks noChangeAspect="1" noChangeArrowheads="1"/>
            </p:cNvPicPr>
            <p:nvPr userDrawn="1"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64" r="42940" b="68945"/>
            <a:stretch/>
          </p:blipFill>
          <p:spPr bwMode="auto">
            <a:xfrm rot="5400000">
              <a:off x="1067369" y="-567835"/>
              <a:ext cx="702734" cy="17029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7" name="Picture 2" descr="http://s1.pic4you.ru/allimage/y2013/01-01/12216/2904710.png"/>
            <p:cNvPicPr>
              <a:picLocks noChangeAspect="1" noChangeArrowheads="1"/>
            </p:cNvPicPr>
            <p:nvPr userDrawn="1"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64" r="42940" b="64621"/>
            <a:stretch/>
          </p:blipFill>
          <p:spPr bwMode="auto">
            <a:xfrm rot="16200000" flipV="1">
              <a:off x="2557970" y="-778444"/>
              <a:ext cx="702734" cy="19400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8" name="Picture 2" descr="http://s1.pic4you.ru/allimage/y2013/01-01/12216/2904710.png"/>
            <p:cNvPicPr>
              <a:picLocks noChangeAspect="1" noChangeArrowheads="1"/>
            </p:cNvPicPr>
            <p:nvPr userDrawn="1"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64" r="42940" b="64621"/>
            <a:stretch/>
          </p:blipFill>
          <p:spPr bwMode="auto">
            <a:xfrm rot="16200000" flipV="1">
              <a:off x="4344437" y="-788234"/>
              <a:ext cx="702734" cy="19400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9" name="Picture 2" descr="http://s1.pic4you.ru/allimage/y2013/01-01/12216/2904710.png"/>
            <p:cNvPicPr>
              <a:picLocks noChangeAspect="1" noChangeArrowheads="1"/>
            </p:cNvPicPr>
            <p:nvPr userDrawn="1"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64" r="42940" b="64621"/>
            <a:stretch/>
          </p:blipFill>
          <p:spPr bwMode="auto">
            <a:xfrm rot="16200000" flipV="1">
              <a:off x="6165281" y="-794054"/>
              <a:ext cx="702734" cy="19400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0" name="Picture 2" descr="http://s1.pic4you.ru/allimage/y2013/01-01/12216/2904710.png"/>
            <p:cNvPicPr>
              <a:picLocks noChangeAspect="1" noChangeArrowheads="1"/>
            </p:cNvPicPr>
            <p:nvPr userDrawn="1"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64" t="7150" r="42940" b="64622"/>
            <a:stretch/>
          </p:blipFill>
          <p:spPr bwMode="auto">
            <a:xfrm rot="16200000" flipV="1">
              <a:off x="7790078" y="-604887"/>
              <a:ext cx="702734" cy="15479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61" name="Группа 60"/>
          <p:cNvGrpSpPr/>
          <p:nvPr userDrawn="1"/>
        </p:nvGrpSpPr>
        <p:grpSpPr>
          <a:xfrm rot="5400000">
            <a:off x="3734123" y="1941943"/>
            <a:ext cx="1520381" cy="301970"/>
            <a:chOff x="5546646" y="-182299"/>
            <a:chExt cx="3368754" cy="709614"/>
          </a:xfrm>
        </p:grpSpPr>
        <p:pic>
          <p:nvPicPr>
            <p:cNvPr id="62" name="Picture 2" descr="http://s1.pic4you.ru/allimage/y2013/01-01/12216/2904710.png"/>
            <p:cNvPicPr>
              <a:picLocks noChangeAspect="1" noChangeArrowheads="1"/>
            </p:cNvPicPr>
            <p:nvPr userDrawn="1"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64" r="42940" b="64621"/>
            <a:stretch/>
          </p:blipFill>
          <p:spPr bwMode="auto">
            <a:xfrm rot="16200000" flipV="1">
              <a:off x="6165281" y="-794054"/>
              <a:ext cx="702734" cy="19400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3" name="Picture 2" descr="http://s1.pic4you.ru/allimage/y2013/01-01/12216/2904710.png"/>
            <p:cNvPicPr>
              <a:picLocks noChangeAspect="1" noChangeArrowheads="1"/>
            </p:cNvPicPr>
            <p:nvPr userDrawn="1"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64" t="7150" r="42940" b="64622"/>
            <a:stretch/>
          </p:blipFill>
          <p:spPr bwMode="auto">
            <a:xfrm rot="16200000" flipV="1">
              <a:off x="7790078" y="-604887"/>
              <a:ext cx="702734" cy="15479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67" name="Группа 66"/>
          <p:cNvGrpSpPr/>
          <p:nvPr userDrawn="1"/>
        </p:nvGrpSpPr>
        <p:grpSpPr>
          <a:xfrm rot="5400000">
            <a:off x="-19961" y="1797314"/>
            <a:ext cx="1520381" cy="301970"/>
            <a:chOff x="5546646" y="-182299"/>
            <a:chExt cx="3368754" cy="709614"/>
          </a:xfrm>
        </p:grpSpPr>
        <p:pic>
          <p:nvPicPr>
            <p:cNvPr id="68" name="Picture 2" descr="http://s1.pic4you.ru/allimage/y2013/01-01/12216/2904710.png"/>
            <p:cNvPicPr>
              <a:picLocks noChangeAspect="1" noChangeArrowheads="1"/>
            </p:cNvPicPr>
            <p:nvPr userDrawn="1"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64" r="42940" b="64621"/>
            <a:stretch/>
          </p:blipFill>
          <p:spPr bwMode="auto">
            <a:xfrm rot="16200000" flipV="1">
              <a:off x="6165281" y="-794054"/>
              <a:ext cx="702734" cy="19400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9" name="Picture 2" descr="http://s1.pic4you.ru/allimage/y2013/01-01/12216/2904710.png"/>
            <p:cNvPicPr>
              <a:picLocks noChangeAspect="1" noChangeArrowheads="1"/>
            </p:cNvPicPr>
            <p:nvPr userDrawn="1"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64" t="7150" r="42940" b="64622"/>
            <a:stretch/>
          </p:blipFill>
          <p:spPr bwMode="auto">
            <a:xfrm rot="16200000" flipV="1">
              <a:off x="7790078" y="-604887"/>
              <a:ext cx="702734" cy="15479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5" name="Picture 16" descr="http://newizmerenie.ru/catalog/flowers/shutterstock_132298436.jpg"/>
          <p:cNvPicPr>
            <a:picLocks noChangeAspect="1" noChangeArrowheads="1"/>
          </p:cNvPicPr>
          <p:nvPr userDrawn="1"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68" t="15071" r="8779" b="25077"/>
          <a:stretch/>
        </p:blipFill>
        <p:spPr bwMode="auto">
          <a:xfrm rot="11229343">
            <a:off x="21451" y="-37222"/>
            <a:ext cx="1484924" cy="1510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http://img-fotki.yandex.ru/get/6424/112424586.7a4/0_bbbad_16ce2894_XXXL.jp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82849" flipH="1" flipV="1">
            <a:off x="1019071" y="-69074"/>
            <a:ext cx="1292378" cy="1163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 descr="http://img-fotki.yandex.ru/get/6424/112424586.7a4/0_bbbad_16ce2894_XXXL.jp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82849" flipH="1" flipV="1">
            <a:off x="7959515" y="710824"/>
            <a:ext cx="1292378" cy="1163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http://img-fotki.yandex.ru/get/6424/112424586.7a4/0_bbbad_16ce2894_XXXL.jpg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 flipV="1">
            <a:off x="-149379" y="5340491"/>
            <a:ext cx="1682793" cy="1514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6" descr="http://newizmerenie.ru/catalog/flowers/shutterstock_132298436.jpg"/>
          <p:cNvPicPr>
            <a:picLocks noChangeAspect="1" noChangeArrowheads="1"/>
          </p:cNvPicPr>
          <p:nvPr userDrawn="1"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68" t="15071" r="8779" b="25077"/>
          <a:stretch/>
        </p:blipFill>
        <p:spPr bwMode="auto">
          <a:xfrm rot="2283019">
            <a:off x="2740118" y="-212154"/>
            <a:ext cx="1484924" cy="1510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8" descr="http://img-fotki.yandex.ru/get/6424/112424586.7a4/0_bbbad_16ce2894_XXXL.jp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296646" flipH="1" flipV="1">
            <a:off x="1965114" y="-78446"/>
            <a:ext cx="1292378" cy="1163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2" descr="http://s1.pic4you.ru/allimage/y2013/01-01/12216/2904710.png"/>
          <p:cNvPicPr>
            <a:picLocks noChangeAspect="1" noChangeArrowheads="1"/>
          </p:cNvPicPr>
          <p:nvPr userDrawn="1"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64" r="42940" b="64621"/>
          <a:stretch/>
        </p:blipFill>
        <p:spPr bwMode="auto">
          <a:xfrm flipV="1">
            <a:off x="4326806" y="503124"/>
            <a:ext cx="299042" cy="875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2" descr="http://s1.pic4you.ru/allimage/y2013/01-01/12216/2904710.png"/>
          <p:cNvPicPr>
            <a:picLocks noChangeAspect="1" noChangeArrowheads="1"/>
          </p:cNvPicPr>
          <p:nvPr userDrawn="1"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64" r="42940" b="64621"/>
          <a:stretch/>
        </p:blipFill>
        <p:spPr bwMode="auto">
          <a:xfrm flipV="1">
            <a:off x="4737011" y="506838"/>
            <a:ext cx="299042" cy="875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6" descr="http://newizmerenie.ru/catalog/flowers/shutterstock_132298436.jpg"/>
          <p:cNvPicPr>
            <a:picLocks noChangeAspect="1" noChangeArrowheads="1"/>
          </p:cNvPicPr>
          <p:nvPr userDrawn="1"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68" t="15071" r="8779" b="25077"/>
          <a:stretch/>
        </p:blipFill>
        <p:spPr bwMode="auto">
          <a:xfrm rot="14107062">
            <a:off x="4816938" y="-113214"/>
            <a:ext cx="1484924" cy="1510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http://img-fotki.yandex.ru/get/6424/112424586.7a4/0_bbbad_16ce2894_XXXL.jp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82849" flipH="1" flipV="1">
            <a:off x="3760881" y="-22264"/>
            <a:ext cx="1292378" cy="1163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11676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3C6C4176-5683-4A50-BF31-9F523276465D}" type="datetimeFigureOut">
              <a:rPr lang="ru-RU" smtClean="0"/>
              <a:t>15.10.2018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326B1-E002-44E1-AA91-486B0BA03A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38522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3C6C4176-5683-4A50-BF31-9F523276465D}" type="datetimeFigureOut">
              <a:rPr lang="ru-RU" smtClean="0"/>
              <a:t>15.10.2018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326B1-E002-44E1-AA91-486B0BA03A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02607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3C6C4176-5683-4A50-BF31-9F523276465D}" type="datetimeFigureOut">
              <a:rPr lang="ru-RU" smtClean="0"/>
              <a:t>15.10.2018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326B1-E002-44E1-AA91-486B0BA03A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55259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3C6C4176-5683-4A50-BF31-9F523276465D}" type="datetimeFigureOut">
              <a:rPr lang="ru-RU" smtClean="0"/>
              <a:t>15.10.2018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326B1-E002-44E1-AA91-486B0BA03A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49719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3C6C4176-5683-4A50-BF31-9F523276465D}" type="datetimeFigureOut">
              <a:rPr lang="ru-RU" smtClean="0"/>
              <a:t>15.10.2018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326B1-E002-44E1-AA91-486B0BA03A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4597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3C6C4176-5683-4A50-BF31-9F523276465D}" type="datetimeFigureOut">
              <a:rPr lang="ru-RU" smtClean="0"/>
              <a:t>15.10.2018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326B1-E002-44E1-AA91-486B0BA03A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85853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3C6C4176-5683-4A50-BF31-9F523276465D}" type="datetimeFigureOut">
              <a:rPr lang="ru-RU" smtClean="0"/>
              <a:t>15.10.2018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326B1-E002-44E1-AA91-486B0BA03A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77428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3C6C4176-5683-4A50-BF31-9F523276465D}" type="datetimeFigureOut">
              <a:rPr lang="ru-RU" smtClean="0"/>
              <a:t>15.10.2018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326B1-E002-44E1-AA91-486B0BA03A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82925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 userDrawn="1"/>
        </p:nvSpPr>
        <p:spPr>
          <a:xfrm>
            <a:off x="374650" y="182563"/>
            <a:ext cx="8532283" cy="6543676"/>
          </a:xfrm>
          <a:prstGeom prst="rect">
            <a:avLst/>
          </a:prstGeom>
          <a:solidFill>
            <a:srgbClr val="EFFE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A326B1-E002-44E1-AA91-486B0BA03A20}" type="slidenum">
              <a:rPr lang="ru-RU" smtClean="0"/>
              <a:t>‹#›</a:t>
            </a:fld>
            <a:endParaRPr lang="ru-RU"/>
          </a:p>
        </p:txBody>
      </p:sp>
      <p:pic>
        <p:nvPicPr>
          <p:cNvPr id="9" name="Picture 2" descr="http://s1.pic4you.ru/allimage/y2013/01-01/12216/2904710.png"/>
          <p:cNvPicPr>
            <a:picLocks noChangeAspect="1" noChangeArrowheads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64" r="42940" b="64621"/>
          <a:stretch/>
        </p:blipFill>
        <p:spPr bwMode="auto">
          <a:xfrm>
            <a:off x="110067" y="3611563"/>
            <a:ext cx="702734" cy="1940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s1.pic4you.ru/allimage/y2013/01-01/12216/2904710.png"/>
          <p:cNvPicPr>
            <a:picLocks noChangeAspect="1" noChangeArrowheads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64" r="42940" b="64621"/>
          <a:stretch/>
        </p:blipFill>
        <p:spPr bwMode="auto">
          <a:xfrm>
            <a:off x="110067" y="1813719"/>
            <a:ext cx="702734" cy="1940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://s1.pic4you.ru/allimage/y2013/01-01/12216/2904710.png"/>
          <p:cNvPicPr>
            <a:picLocks noChangeAspect="1" noChangeArrowheads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64" r="42940" b="64621"/>
          <a:stretch/>
        </p:blipFill>
        <p:spPr bwMode="auto">
          <a:xfrm>
            <a:off x="110067" y="15875"/>
            <a:ext cx="702734" cy="1940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http://img-fotki.yandex.ru/get/6424/112424586.7a4/0_bbbad_16ce2894_XXXL.jpg"/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5597" y="5343486"/>
            <a:ext cx="1682793" cy="1514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302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7030A0"/>
                </a:solidFill>
              </a:rPr>
              <a:t>Роль театрализованной деятельности в развитии речи дошкольников</a:t>
            </a:r>
            <a:endParaRPr lang="ru-RU" b="1" i="1" dirty="0">
              <a:solidFill>
                <a:srgbClr val="7030A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b="1" dirty="0" smtClean="0"/>
              <a:t>Выполнила: воспитатель МБДОУ детского сада комбинированного вида 39 «Пчелка».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4640187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827" y="388307"/>
            <a:ext cx="8116866" cy="5788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720309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827" y="375781"/>
            <a:ext cx="8091814" cy="5801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805293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723" y="325677"/>
            <a:ext cx="8041710" cy="5851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35814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723" y="313151"/>
            <a:ext cx="8079288" cy="5863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99032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093" y="375781"/>
            <a:ext cx="8129392" cy="5801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40695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723" y="350729"/>
            <a:ext cx="8079288" cy="5826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20230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619" y="363255"/>
            <a:ext cx="8242126" cy="58137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4764627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420</TotalTime>
  <Words>19</Words>
  <Application>Microsoft Office PowerPoint</Application>
  <PresentationFormat>Экран (4:3)</PresentationFormat>
  <Paragraphs>2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Роль театрализованной деятельности в развитии речи дошкольников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Татьяна</cp:lastModifiedBy>
  <cp:revision>43</cp:revision>
  <cp:lastPrinted>2017-01-25T11:57:41Z</cp:lastPrinted>
  <dcterms:created xsi:type="dcterms:W3CDTF">2016-08-19T15:21:29Z</dcterms:created>
  <dcterms:modified xsi:type="dcterms:W3CDTF">2018-10-15T15:07:54Z</dcterms:modified>
</cp:coreProperties>
</file>