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78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49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706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605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932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070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472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774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824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553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86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44C48-51E7-4106-85FC-8F486AE300E6}" type="datetimeFigureOut">
              <a:rPr lang="ru-RU" smtClean="0"/>
              <a:t>вс 05.04.20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C28FD-92A4-4DE1-B29C-8B8D3398F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52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«Развитие мелкой моторики рук у детей младшего дошкольного возраста».</a:t>
            </a:r>
            <a:br>
              <a:rPr lang="ru-RU" dirty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27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Пять да пять – родные братцы,</a:t>
            </a:r>
          </a:p>
          <a:p>
            <a:r>
              <a:rPr lang="ru-RU" dirty="0"/>
              <a:t>Так все вместе и родятся.</a:t>
            </a:r>
          </a:p>
          <a:p>
            <a:r>
              <a:rPr lang="ru-RU" dirty="0"/>
              <a:t>Если вскапываешь грядку,</a:t>
            </a:r>
          </a:p>
          <a:p>
            <a:r>
              <a:rPr lang="ru-RU" dirty="0"/>
              <a:t>Держат все одну лопатку.</a:t>
            </a:r>
          </a:p>
          <a:p>
            <a:r>
              <a:rPr lang="ru-RU" dirty="0"/>
              <a:t>Не скучают, а играют</a:t>
            </a:r>
          </a:p>
          <a:p>
            <a:r>
              <a:rPr lang="ru-RU" dirty="0"/>
              <a:t>Вместе все в одни игрушки.</a:t>
            </a:r>
          </a:p>
          <a:p>
            <a:r>
              <a:rPr lang="ru-RU" dirty="0"/>
              <a:t>А зимою всей гурьбою</a:t>
            </a:r>
          </a:p>
          <a:p>
            <a:r>
              <a:rPr lang="ru-RU" dirty="0"/>
              <a:t>Дружно прячутся в теплушки.</a:t>
            </a:r>
          </a:p>
          <a:p>
            <a:r>
              <a:rPr lang="ru-RU" dirty="0"/>
              <a:t>Вот такие </a:t>
            </a:r>
            <a:r>
              <a:rPr lang="ru-RU" i="1" dirty="0"/>
              <a:t>«пять»</a:t>
            </a:r>
            <a:r>
              <a:rPr lang="ru-RU" dirty="0"/>
              <a:t> да </a:t>
            </a:r>
            <a:r>
              <a:rPr lang="ru-RU" i="1" dirty="0"/>
              <a:t>«пять»</a:t>
            </a:r>
            <a:r>
              <a:rPr lang="ru-RU" dirty="0"/>
              <a:t>,</a:t>
            </a:r>
          </a:p>
          <a:p>
            <a:r>
              <a:rPr lang="ru-RU" dirty="0"/>
              <a:t>Угадайте, как их звать?</a:t>
            </a:r>
          </a:p>
          <a:p>
            <a:r>
              <a:rPr lang="ru-RU" i="1" dirty="0"/>
              <a:t>(Пальцы.)</a:t>
            </a:r>
            <a:endParaRPr lang="ru-RU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4247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Развитие мелкой моторики рук у детей. Что? Зачем? Каким образом?"</a:t>
            </a:r>
            <a:br>
              <a:rPr lang="ru-RU" dirty="0"/>
            </a:br>
            <a:r>
              <a:rPr lang="ru-RU" dirty="0"/>
              <a:t>Первый </a:t>
            </a:r>
            <a:r>
              <a:rPr lang="ru-RU" dirty="0" smtClean="0"/>
              <a:t>вопрос </a:t>
            </a:r>
            <a:r>
              <a:rPr lang="ru-RU" dirty="0"/>
              <a:t>- Что?</a:t>
            </a:r>
            <a:br>
              <a:rPr lang="ru-RU" dirty="0"/>
            </a:br>
            <a:r>
              <a:rPr lang="ru-RU" dirty="0"/>
              <a:t>Как Вы думаете - что такое мелкая моторика рук?</a:t>
            </a:r>
            <a:br>
              <a:rPr lang="ru-RU" dirty="0"/>
            </a:br>
            <a:r>
              <a:rPr lang="ru-RU" dirty="0"/>
              <a:t>Мелкая моторика рук - это совокупность скоординированных действий пальцев и кистей рук, направленных на выполнение точных мелких движений.</a:t>
            </a:r>
            <a:br>
              <a:rPr lang="ru-RU" dirty="0"/>
            </a:br>
            <a:r>
              <a:rPr lang="ru-RU" dirty="0"/>
              <a:t>Работу по развитию мелкой моторики рук необходимо вести с самого раннего детства. зачем и почему важно развивать мелкую моторику рук у детей с раннего возраста?</a:t>
            </a:r>
            <a:br>
              <a:rPr lang="ru-RU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9584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Отечественными учеными было доказано, что существует связь между головным мозгом и движениями пальцев рук.</a:t>
            </a:r>
            <a:br>
              <a:rPr lang="ru-RU" dirty="0"/>
            </a:br>
            <a:r>
              <a:rPr lang="ru-RU" dirty="0"/>
              <a:t>В коре головного мозга находятся различные центры отвечающие за работу каждого органа человека.</a:t>
            </a:r>
            <a:br>
              <a:rPr lang="ru-RU" dirty="0"/>
            </a:br>
            <a:r>
              <a:rPr lang="ru-RU" dirty="0"/>
              <a:t>И дело в том, что центр отвечающий за действия кистей и пальцев рук находятся по соседству с центром ответственным за речевое развитие.</a:t>
            </a:r>
          </a:p>
          <a:p>
            <a:r>
              <a:rPr lang="ru-RU" dirty="0"/>
              <a:t>Стимулирование одного из этих центров, а именно центра отвечающего за мелкую моторику рук приводит к активности речевого центра.</a:t>
            </a:r>
            <a:br>
              <a:rPr lang="ru-RU" dirty="0"/>
            </a:br>
            <a:r>
              <a:rPr lang="ru-RU" dirty="0"/>
              <a:t>Следовательно, развивая работу и </a:t>
            </a:r>
            <a:r>
              <a:rPr lang="ru-RU" dirty="0" err="1"/>
              <a:t>скоординированность</a:t>
            </a:r>
            <a:r>
              <a:rPr lang="ru-RU" dirty="0"/>
              <a:t> движений пальцев и кистей рук, мы выполняем решение еще одной задачи - развиваем речь нашего ребенка.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24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Развитие мелкой моторики рук ребенка должно быть систематичным, иначе мы не увидим результата.</a:t>
            </a:r>
            <a:br>
              <a:rPr lang="ru-RU" dirty="0"/>
            </a:br>
            <a:r>
              <a:rPr lang="ru-RU" b="1" dirty="0"/>
              <a:t>Системность заключается в следующем: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• в младенческом возрасте, исходя из того, что ребенок только начинает постигать двигательные навыки - мы можем выполнять массаж пальчиков и кистей рук, воздействуя через активные точки на кору головного мозга;</a:t>
            </a:r>
            <a:br>
              <a:rPr lang="ru-RU" dirty="0"/>
            </a:br>
            <a:r>
              <a:rPr lang="ru-RU" dirty="0"/>
              <a:t>• в раннем и младшем дошкольном возрасте - важно выполнять простые упражнения, которые сопровождаются стихотворным текстом (например "Сорока", Ладушки", Капуста" и др.), а также не забываем о выполнении основной задачи данного возраста - развитие навыков самообслуживания: застегивание и расстегивание пуговиц, молний, шнурование ботинок и другое.</a:t>
            </a:r>
            <a:br>
              <a:rPr lang="ru-RU" dirty="0"/>
            </a:br>
            <a:r>
              <a:rPr lang="ru-RU" dirty="0"/>
              <a:t>Так же важно не забывать о том, что развивать ребенка возможно в игровой форме.</a:t>
            </a:r>
            <a:br>
              <a:rPr lang="ru-RU" dirty="0"/>
            </a:br>
            <a:r>
              <a:rPr lang="ru-RU" dirty="0"/>
              <a:t>Упражнения на развитие мелкой моторики рук мы должны замаскировать в игру так, чтобы ребенок заинтересовался. В этот момент не забывайте хвалить его, создавая тем самым ситуацию успеха.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34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Самый доступный способ развития мелкой моторики – это пальчиковая гимнастика. В</a:t>
            </a:r>
            <a:r>
              <a:rPr lang="ru-RU" dirty="0" smtClean="0"/>
              <a:t> </a:t>
            </a:r>
            <a:r>
              <a:rPr lang="ru-RU" dirty="0"/>
              <a:t>раннем и младшем дошкольном возрасте она имеет большое </a:t>
            </a:r>
            <a:r>
              <a:rPr lang="ru-RU" u="sng" dirty="0"/>
              <a:t>значение</a:t>
            </a:r>
            <a:r>
              <a:rPr lang="ru-RU" dirty="0"/>
              <a:t>:</a:t>
            </a:r>
          </a:p>
          <a:p>
            <a:r>
              <a:rPr lang="ru-RU" dirty="0"/>
              <a:t>• Упражнения и ритмичные </a:t>
            </a:r>
            <a:r>
              <a:rPr lang="ru-RU" u="sng" dirty="0"/>
              <a:t>движения пальцами возбуждают речевые центры</a:t>
            </a:r>
            <a:r>
              <a:rPr lang="ru-RU" dirty="0"/>
              <a:t> головного мозга, а значит, стимулируют развитие речи.</a:t>
            </a:r>
          </a:p>
          <a:p>
            <a:r>
              <a:rPr lang="ru-RU" dirty="0"/>
              <a:t>• Пальчиковые игры </a:t>
            </a:r>
            <a:r>
              <a:rPr lang="ru-RU" u="sng" dirty="0"/>
              <a:t>создают благоприятный эмоциональный фон</a:t>
            </a:r>
            <a:r>
              <a:rPr lang="ru-RU" dirty="0"/>
              <a:t>, формируют умение подражать взрослому, вслушиваться в речь и понимать её смысл, концентрировать внимание и правильно его распределять.</a:t>
            </a:r>
          </a:p>
          <a:p>
            <a:r>
              <a:rPr lang="ru-RU" dirty="0"/>
              <a:t>• Сопровождение упражнений короткими стихотворными строчками </a:t>
            </a:r>
            <a:r>
              <a:rPr lang="ru-RU" u="sng" dirty="0"/>
              <a:t>улучшает четкость речи, совершенствует память и воображение.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70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Нетрадиционное </a:t>
            </a:r>
            <a:r>
              <a:rPr lang="ru-RU" dirty="0"/>
              <a:t>рисование – это толчок к развитию воображения, творчества и конечно развития мелкой моторики.</a:t>
            </a:r>
          </a:p>
          <a:p>
            <a:r>
              <a:rPr lang="ru-RU" dirty="0" smtClean="0"/>
              <a:t>Рисуем </a:t>
            </a:r>
            <a:r>
              <a:rPr lang="ru-RU" dirty="0"/>
              <a:t>пальчиками, кистью, карандашом, песком, крупой, пластилином, зубной пастой, нитью, шерстью.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368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Существуют способы развития мелкой моторики рук, сделанные своими руками, которые я использую в своей работе, можно и  без труда использовать для игры с ребенком в домашних условиях.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369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85" b="23375"/>
          <a:stretch/>
        </p:blipFill>
        <p:spPr>
          <a:xfrm>
            <a:off x="687612" y="1690688"/>
            <a:ext cx="5306342" cy="41205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6"/>
          <a:stretch/>
        </p:blipFill>
        <p:spPr>
          <a:xfrm>
            <a:off x="7745738" y="1690688"/>
            <a:ext cx="3263504" cy="413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6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8" b="33582"/>
          <a:stretch/>
        </p:blipFill>
        <p:spPr>
          <a:xfrm>
            <a:off x="1459790" y="1897585"/>
            <a:ext cx="4313993" cy="341899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7" b="38843"/>
          <a:stretch/>
        </p:blipFill>
        <p:spPr>
          <a:xfrm>
            <a:off x="5994267" y="1907177"/>
            <a:ext cx="5439284" cy="340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4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4" b="12868"/>
          <a:stretch/>
        </p:blipFill>
        <p:spPr>
          <a:xfrm>
            <a:off x="3409407" y="2272937"/>
            <a:ext cx="5264330" cy="3344093"/>
          </a:xfrm>
        </p:spPr>
      </p:pic>
    </p:spTree>
    <p:extLst>
      <p:ext uri="{BB962C8B-B14F-4D97-AF65-F5344CB8AC3E}">
        <p14:creationId xmlns:p14="http://schemas.microsoft.com/office/powerpoint/2010/main" val="205498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9" b="19473"/>
          <a:stretch/>
        </p:blipFill>
        <p:spPr>
          <a:xfrm>
            <a:off x="1267097" y="1740902"/>
            <a:ext cx="4245429" cy="402739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4" b="15870"/>
          <a:stretch/>
        </p:blipFill>
        <p:spPr>
          <a:xfrm>
            <a:off x="6309360" y="1740902"/>
            <a:ext cx="4486381" cy="407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79"/>
          <a:stretch/>
        </p:blipFill>
        <p:spPr>
          <a:xfrm>
            <a:off x="1394476" y="1728824"/>
            <a:ext cx="3621661" cy="431320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9" b="11151"/>
          <a:stretch/>
        </p:blipFill>
        <p:spPr>
          <a:xfrm>
            <a:off x="6583679" y="1691730"/>
            <a:ext cx="4078955" cy="435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8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7" b="19374"/>
          <a:stretch/>
        </p:blipFill>
        <p:spPr>
          <a:xfrm>
            <a:off x="937277" y="1690688"/>
            <a:ext cx="4413339" cy="340940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2" b="25117"/>
          <a:stretch/>
        </p:blipFill>
        <p:spPr>
          <a:xfrm>
            <a:off x="6096000" y="1716110"/>
            <a:ext cx="5139515" cy="335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19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87" b="6464"/>
          <a:stretch/>
        </p:blipFill>
        <p:spPr>
          <a:xfrm>
            <a:off x="838200" y="1690687"/>
            <a:ext cx="4334691" cy="41814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87" b="27779"/>
          <a:stretch/>
        </p:blipFill>
        <p:spPr>
          <a:xfrm>
            <a:off x="5906805" y="1690687"/>
            <a:ext cx="5344442" cy="3508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28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8" b="25377"/>
          <a:stretch/>
        </p:blipFill>
        <p:spPr>
          <a:xfrm>
            <a:off x="1668797" y="1731938"/>
            <a:ext cx="3775842" cy="32947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1" r="11480"/>
          <a:stretch/>
        </p:blipFill>
        <p:spPr>
          <a:xfrm rot="5400000">
            <a:off x="6812449" y="1375804"/>
            <a:ext cx="3294764" cy="400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0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20298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Развитие мелкой моторики рук у ребенка - очень важная задача для родителей и воспитателей.</a:t>
            </a:r>
            <a:br>
              <a:rPr lang="ru-RU" dirty="0"/>
            </a:br>
            <a:r>
              <a:rPr lang="ru-RU" dirty="0"/>
              <a:t>На игры по развитию мелкой моторики рук стоит отводить не более 10-15 минут. Ребенка не заставляем играть, а вовлекаем в процесс игры. С раннего возраста мы обязаны заложить ребенку то, что поможет ему развиваться дальше.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633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gradFill>
            <a:gsLst>
              <a:gs pos="6000">
                <a:srgbClr val="00B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r>
              <a:rPr lang="ru-RU" dirty="0"/>
              <a:t>И</a:t>
            </a:r>
            <a:r>
              <a:rPr lang="ru-RU" dirty="0" smtClean="0"/>
              <a:t>з опыта работы Рочевой Жанны Николаевны, воспитателя МБДОУ «Детский сад № 7» </a:t>
            </a:r>
            <a:r>
              <a:rPr lang="ru-RU" dirty="0" err="1" smtClean="0"/>
              <a:t>с.Мохча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06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204</Words>
  <Application>Microsoft Office PowerPoint</Application>
  <PresentationFormat>Широкоэкранный</PresentationFormat>
  <Paragraphs>26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«Развитие мелкой моторики рук у детей младшего дошкольного возраста».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мелкой моторики рук у детей младшего дошкольного возраста».</dc:title>
  <dc:creator>Пользователь</dc:creator>
  <cp:lastModifiedBy>Пользователь</cp:lastModifiedBy>
  <cp:revision>10</cp:revision>
  <dcterms:created xsi:type="dcterms:W3CDTF">2020-02-27T08:48:44Z</dcterms:created>
  <dcterms:modified xsi:type="dcterms:W3CDTF">2020-04-05T19:27:46Z</dcterms:modified>
</cp:coreProperties>
</file>