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58" r:id="rId5"/>
    <p:sldId id="261" r:id="rId6"/>
    <p:sldId id="262" r:id="rId7"/>
    <p:sldId id="260" r:id="rId8"/>
    <p:sldId id="264" r:id="rId9"/>
    <p:sldId id="265" r:id="rId10"/>
    <p:sldId id="266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863FE4-F7D1-41E9-9BAD-4AD63724E108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46C21A3-4922-4BB5-A320-623863B83DB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ДОБРОВОЛЬНОСТИ И НЕЗАВИСИМОСТИ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9038F1-7E23-4813-9212-A41D35B40631}" type="parTrans" cxnId="{0FB8AF67-BAE0-4C37-9711-9583E9C81C72}">
      <dgm:prSet/>
      <dgm:spPr/>
      <dgm:t>
        <a:bodyPr/>
        <a:lstStyle/>
        <a:p>
          <a:endParaRPr lang="ru-RU"/>
        </a:p>
      </dgm:t>
    </dgm:pt>
    <dgm:pt modelId="{32F7B67D-6D77-41FA-8DC6-8012F9785377}" type="sibTrans" cxnId="{0FB8AF67-BAE0-4C37-9711-9583E9C81C72}">
      <dgm:prSet/>
      <dgm:spPr/>
      <dgm:t>
        <a:bodyPr/>
        <a:lstStyle/>
        <a:p>
          <a:endParaRPr lang="ru-RU"/>
        </a:p>
      </dgm:t>
    </dgm:pt>
    <dgm:pt modelId="{6291BA70-0624-45C5-A20E-A3F5A11CE512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ОТКРЫТОСТИ ДЕЙСТВИЙ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EA15C0-93A1-478E-B8A3-CDFF7D564D40}" type="parTrans" cxnId="{2EED73CB-3438-44A3-A1FF-4B14378E5DC5}">
      <dgm:prSet/>
      <dgm:spPr/>
      <dgm:t>
        <a:bodyPr/>
        <a:lstStyle/>
        <a:p>
          <a:endParaRPr lang="ru-RU"/>
        </a:p>
      </dgm:t>
    </dgm:pt>
    <dgm:pt modelId="{9B783178-04F5-4A97-972C-58A307DCCC45}" type="sibTrans" cxnId="{2EED73CB-3438-44A3-A1FF-4B14378E5DC5}">
      <dgm:prSet/>
      <dgm:spPr/>
      <dgm:t>
        <a:bodyPr/>
        <a:lstStyle/>
        <a:p>
          <a:endParaRPr lang="ru-RU"/>
        </a:p>
      </dgm:t>
    </dgm:pt>
    <dgm:pt modelId="{1433A9B7-77A6-40AE-9E01-FD3C0DC1209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ВЗАИМОПОДДЕРЖКИ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9871D2A-9BB5-4EC3-BD59-F9FFDAC51F5D}" type="parTrans" cxnId="{E1FD5354-6B3D-4E91-9F18-C1797FE054A4}">
      <dgm:prSet/>
      <dgm:spPr/>
      <dgm:t>
        <a:bodyPr/>
        <a:lstStyle/>
        <a:p>
          <a:endParaRPr lang="ru-RU"/>
        </a:p>
      </dgm:t>
    </dgm:pt>
    <dgm:pt modelId="{491C2B34-F5E5-4878-BBA5-59A4D25C07C8}" type="sibTrans" cxnId="{E1FD5354-6B3D-4E91-9F18-C1797FE054A4}">
      <dgm:prSet/>
      <dgm:spPr/>
      <dgm:t>
        <a:bodyPr/>
        <a:lstStyle/>
        <a:p>
          <a:endParaRPr lang="ru-RU"/>
        </a:p>
      </dgm:t>
    </dgm:pt>
    <dgm:pt modelId="{C540AA63-C5F8-440A-A3BB-1DB4F04F165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ОБМЕНА МЕТОДИЧЕСКИМИ МАТЕРИАЛАМИ И РЕЗУЛЬТАТАМИ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89E687B-A5DA-4A94-9863-B54A70C1D32A}" type="parTrans" cxnId="{88789A90-9349-4EA6-8889-99348A84045A}">
      <dgm:prSet/>
      <dgm:spPr/>
      <dgm:t>
        <a:bodyPr/>
        <a:lstStyle/>
        <a:p>
          <a:endParaRPr lang="ru-RU"/>
        </a:p>
      </dgm:t>
    </dgm:pt>
    <dgm:pt modelId="{B1320845-CF5D-4662-9F2C-2A07D1515F9A}" type="sibTrans" cxnId="{88789A90-9349-4EA6-8889-99348A84045A}">
      <dgm:prSet/>
      <dgm:spPr/>
      <dgm:t>
        <a:bodyPr/>
        <a:lstStyle/>
        <a:p>
          <a:endParaRPr lang="ru-RU"/>
        </a:p>
      </dgm:t>
    </dgm:pt>
    <dgm:pt modelId="{A1BC95C8-C7B4-4622-B2C8-384E73E44773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ИНТЕЛЛЕКТУАЛЬНОЙ СОБСТВЕННОСТИ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EE61ACD-44B2-429B-9FF0-11064D1DB1EE}" type="parTrans" cxnId="{07CE2A1B-2772-4365-A0E0-376681C244F6}">
      <dgm:prSet/>
      <dgm:spPr/>
      <dgm:t>
        <a:bodyPr/>
        <a:lstStyle/>
        <a:p>
          <a:endParaRPr lang="ru-RU"/>
        </a:p>
      </dgm:t>
    </dgm:pt>
    <dgm:pt modelId="{B667CD4C-8465-45DA-8236-18EDB4D3F53D}" type="sibTrans" cxnId="{07CE2A1B-2772-4365-A0E0-376681C244F6}">
      <dgm:prSet/>
      <dgm:spPr/>
      <dgm:t>
        <a:bodyPr/>
        <a:lstStyle/>
        <a:p>
          <a:endParaRPr lang="ru-RU"/>
        </a:p>
      </dgm:t>
    </dgm:pt>
    <dgm:pt modelId="{6EA974EC-49FC-4EDB-9550-A3A8C1A25E71}" type="pres">
      <dgm:prSet presAssocID="{B3863FE4-F7D1-41E9-9BAD-4AD63724E10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6111A3-FA2B-47B1-998D-B76CCD73E368}" type="pres">
      <dgm:prSet presAssocID="{F46C21A3-4922-4BB5-A320-623863B83DB9}" presName="parentLin" presStyleCnt="0"/>
      <dgm:spPr/>
    </dgm:pt>
    <dgm:pt modelId="{2482B142-3D87-4E46-AFE4-AC517C19EC86}" type="pres">
      <dgm:prSet presAssocID="{F46C21A3-4922-4BB5-A320-623863B83DB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822A305-64BF-45F0-88D0-6AD37A5DEF4B}" type="pres">
      <dgm:prSet presAssocID="{F46C21A3-4922-4BB5-A320-623863B83DB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162ED9-40CF-49F4-AA6C-A0C511182F30}" type="pres">
      <dgm:prSet presAssocID="{F46C21A3-4922-4BB5-A320-623863B83DB9}" presName="negativeSpace" presStyleCnt="0"/>
      <dgm:spPr/>
    </dgm:pt>
    <dgm:pt modelId="{4FC0D20A-2D68-45CF-BBB1-D6B2B7140455}" type="pres">
      <dgm:prSet presAssocID="{F46C21A3-4922-4BB5-A320-623863B83DB9}" presName="childText" presStyleLbl="conFgAcc1" presStyleIdx="0" presStyleCnt="5" custLinFactNeighborX="-676" custLinFactNeighborY="-2292">
        <dgm:presLayoutVars>
          <dgm:bulletEnabled val="1"/>
        </dgm:presLayoutVars>
      </dgm:prSet>
      <dgm:spPr/>
    </dgm:pt>
    <dgm:pt modelId="{DE3DED4D-5B98-44A5-A85F-128C2740246A}" type="pres">
      <dgm:prSet presAssocID="{32F7B67D-6D77-41FA-8DC6-8012F9785377}" presName="spaceBetweenRectangles" presStyleCnt="0"/>
      <dgm:spPr/>
    </dgm:pt>
    <dgm:pt modelId="{B48B00E5-5CBF-46FF-B095-38589CA24998}" type="pres">
      <dgm:prSet presAssocID="{6291BA70-0624-45C5-A20E-A3F5A11CE512}" presName="parentLin" presStyleCnt="0"/>
      <dgm:spPr/>
    </dgm:pt>
    <dgm:pt modelId="{4A1EDE6C-4AFD-4882-87B4-2A66B86A051D}" type="pres">
      <dgm:prSet presAssocID="{6291BA70-0624-45C5-A20E-A3F5A11CE512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D7E7DFED-97C0-4264-8A37-4F959C67AA6F}" type="pres">
      <dgm:prSet presAssocID="{6291BA70-0624-45C5-A20E-A3F5A11CE51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6BCB25-8A1A-4DA6-AA99-FB51D5FCE0C4}" type="pres">
      <dgm:prSet presAssocID="{6291BA70-0624-45C5-A20E-A3F5A11CE512}" presName="negativeSpace" presStyleCnt="0"/>
      <dgm:spPr/>
    </dgm:pt>
    <dgm:pt modelId="{339F1B8A-9BAA-45C5-AEB2-918D4CCC75B6}" type="pres">
      <dgm:prSet presAssocID="{6291BA70-0624-45C5-A20E-A3F5A11CE512}" presName="childText" presStyleLbl="conFgAcc1" presStyleIdx="1" presStyleCnt="5">
        <dgm:presLayoutVars>
          <dgm:bulletEnabled val="1"/>
        </dgm:presLayoutVars>
      </dgm:prSet>
      <dgm:spPr/>
    </dgm:pt>
    <dgm:pt modelId="{93F9A12C-5CBF-4A41-9842-9866921C8987}" type="pres">
      <dgm:prSet presAssocID="{9B783178-04F5-4A97-972C-58A307DCCC45}" presName="spaceBetweenRectangles" presStyleCnt="0"/>
      <dgm:spPr/>
    </dgm:pt>
    <dgm:pt modelId="{CFDD9923-0446-482B-B44F-532B29705771}" type="pres">
      <dgm:prSet presAssocID="{1433A9B7-77A6-40AE-9E01-FD3C0DC1209E}" presName="parentLin" presStyleCnt="0"/>
      <dgm:spPr/>
    </dgm:pt>
    <dgm:pt modelId="{04BBAEE8-AA49-4C4A-9A06-CCBF6CC06898}" type="pres">
      <dgm:prSet presAssocID="{1433A9B7-77A6-40AE-9E01-FD3C0DC1209E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01AD237B-9D8E-4A72-B2A2-9B6DCDB0D750}" type="pres">
      <dgm:prSet presAssocID="{1433A9B7-77A6-40AE-9E01-FD3C0DC1209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B8D41E-E40E-4AEB-837E-903D1E348012}" type="pres">
      <dgm:prSet presAssocID="{1433A9B7-77A6-40AE-9E01-FD3C0DC1209E}" presName="negativeSpace" presStyleCnt="0"/>
      <dgm:spPr/>
    </dgm:pt>
    <dgm:pt modelId="{DDE5AF5D-9A98-4AE4-878F-5E9F1FF50AC3}" type="pres">
      <dgm:prSet presAssocID="{1433A9B7-77A6-40AE-9E01-FD3C0DC1209E}" presName="childText" presStyleLbl="conFgAcc1" presStyleIdx="2" presStyleCnt="5">
        <dgm:presLayoutVars>
          <dgm:bulletEnabled val="1"/>
        </dgm:presLayoutVars>
      </dgm:prSet>
      <dgm:spPr/>
    </dgm:pt>
    <dgm:pt modelId="{B333C006-0701-497D-9FB1-C48A23A4D042}" type="pres">
      <dgm:prSet presAssocID="{491C2B34-F5E5-4878-BBA5-59A4D25C07C8}" presName="spaceBetweenRectangles" presStyleCnt="0"/>
      <dgm:spPr/>
    </dgm:pt>
    <dgm:pt modelId="{9FEB3F9E-4DFA-49B3-80F3-C2BCD017F7B9}" type="pres">
      <dgm:prSet presAssocID="{C540AA63-C5F8-440A-A3BB-1DB4F04F1659}" presName="parentLin" presStyleCnt="0"/>
      <dgm:spPr/>
    </dgm:pt>
    <dgm:pt modelId="{39BA0BFD-4B85-427D-B233-C942ED869C31}" type="pres">
      <dgm:prSet presAssocID="{C540AA63-C5F8-440A-A3BB-1DB4F04F1659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E6DD86B2-5AE0-41FE-A8C5-5D0F2E197FCD}" type="pres">
      <dgm:prSet presAssocID="{C540AA63-C5F8-440A-A3BB-1DB4F04F165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A71E01-CADB-41A8-AAD8-4C10AC42021B}" type="pres">
      <dgm:prSet presAssocID="{C540AA63-C5F8-440A-A3BB-1DB4F04F1659}" presName="negativeSpace" presStyleCnt="0"/>
      <dgm:spPr/>
    </dgm:pt>
    <dgm:pt modelId="{1CCA204F-54DB-47ED-A113-4F14946C4BBA}" type="pres">
      <dgm:prSet presAssocID="{C540AA63-C5F8-440A-A3BB-1DB4F04F1659}" presName="childText" presStyleLbl="conFgAcc1" presStyleIdx="3" presStyleCnt="5">
        <dgm:presLayoutVars>
          <dgm:bulletEnabled val="1"/>
        </dgm:presLayoutVars>
      </dgm:prSet>
      <dgm:spPr/>
    </dgm:pt>
    <dgm:pt modelId="{C20F288D-F3E1-4E5E-A38A-8D4D06AD917D}" type="pres">
      <dgm:prSet presAssocID="{B1320845-CF5D-4662-9F2C-2A07D1515F9A}" presName="spaceBetweenRectangles" presStyleCnt="0"/>
      <dgm:spPr/>
    </dgm:pt>
    <dgm:pt modelId="{DB321ED7-11AE-43F3-BE08-655E318F3A3F}" type="pres">
      <dgm:prSet presAssocID="{A1BC95C8-C7B4-4622-B2C8-384E73E44773}" presName="parentLin" presStyleCnt="0"/>
      <dgm:spPr/>
    </dgm:pt>
    <dgm:pt modelId="{8BD389CF-020D-4B81-8582-C9FD9156A2B4}" type="pres">
      <dgm:prSet presAssocID="{A1BC95C8-C7B4-4622-B2C8-384E73E4477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B0A70228-39BE-466F-B94B-BAA4488107F4}" type="pres">
      <dgm:prSet presAssocID="{A1BC95C8-C7B4-4622-B2C8-384E73E4477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6BB80-BC31-4834-B9CF-8B755BFD18D9}" type="pres">
      <dgm:prSet presAssocID="{A1BC95C8-C7B4-4622-B2C8-384E73E44773}" presName="negativeSpace" presStyleCnt="0"/>
      <dgm:spPr/>
    </dgm:pt>
    <dgm:pt modelId="{22FEC1A1-070A-486B-94EA-48B7BD8708E5}" type="pres">
      <dgm:prSet presAssocID="{A1BC95C8-C7B4-4622-B2C8-384E73E4477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18B480F-7E05-423D-91BD-CB3596DFCDA8}" type="presOf" srcId="{6291BA70-0624-45C5-A20E-A3F5A11CE512}" destId="{D7E7DFED-97C0-4264-8A37-4F959C67AA6F}" srcOrd="1" destOrd="0" presId="urn:microsoft.com/office/officeart/2005/8/layout/list1"/>
    <dgm:cxn modelId="{2EED73CB-3438-44A3-A1FF-4B14378E5DC5}" srcId="{B3863FE4-F7D1-41E9-9BAD-4AD63724E108}" destId="{6291BA70-0624-45C5-A20E-A3F5A11CE512}" srcOrd="1" destOrd="0" parTransId="{1EEA15C0-93A1-478E-B8A3-CDFF7D564D40}" sibTransId="{9B783178-04F5-4A97-972C-58A307DCCC45}"/>
    <dgm:cxn modelId="{E6A2A6CC-3CD6-4E34-B3AB-99BB0263661D}" type="presOf" srcId="{F46C21A3-4922-4BB5-A320-623863B83DB9}" destId="{2482B142-3D87-4E46-AFE4-AC517C19EC86}" srcOrd="0" destOrd="0" presId="urn:microsoft.com/office/officeart/2005/8/layout/list1"/>
    <dgm:cxn modelId="{E95CAE27-6C3C-4CB1-8C84-13AB15427BE6}" type="presOf" srcId="{C540AA63-C5F8-440A-A3BB-1DB4F04F1659}" destId="{E6DD86B2-5AE0-41FE-A8C5-5D0F2E197FCD}" srcOrd="1" destOrd="0" presId="urn:microsoft.com/office/officeart/2005/8/layout/list1"/>
    <dgm:cxn modelId="{07CE2A1B-2772-4365-A0E0-376681C244F6}" srcId="{B3863FE4-F7D1-41E9-9BAD-4AD63724E108}" destId="{A1BC95C8-C7B4-4622-B2C8-384E73E44773}" srcOrd="4" destOrd="0" parTransId="{2EE61ACD-44B2-429B-9FF0-11064D1DB1EE}" sibTransId="{B667CD4C-8465-45DA-8236-18EDB4D3F53D}"/>
    <dgm:cxn modelId="{8633019B-A558-4AC6-B192-973C76FE532B}" type="presOf" srcId="{A1BC95C8-C7B4-4622-B2C8-384E73E44773}" destId="{8BD389CF-020D-4B81-8582-C9FD9156A2B4}" srcOrd="0" destOrd="0" presId="urn:microsoft.com/office/officeart/2005/8/layout/list1"/>
    <dgm:cxn modelId="{88789A90-9349-4EA6-8889-99348A84045A}" srcId="{B3863FE4-F7D1-41E9-9BAD-4AD63724E108}" destId="{C540AA63-C5F8-440A-A3BB-1DB4F04F1659}" srcOrd="3" destOrd="0" parTransId="{789E687B-A5DA-4A94-9863-B54A70C1D32A}" sibTransId="{B1320845-CF5D-4662-9F2C-2A07D1515F9A}"/>
    <dgm:cxn modelId="{0FB8AF67-BAE0-4C37-9711-9583E9C81C72}" srcId="{B3863FE4-F7D1-41E9-9BAD-4AD63724E108}" destId="{F46C21A3-4922-4BB5-A320-623863B83DB9}" srcOrd="0" destOrd="0" parTransId="{2B9038F1-7E23-4813-9212-A41D35B40631}" sibTransId="{32F7B67D-6D77-41FA-8DC6-8012F9785377}"/>
    <dgm:cxn modelId="{B07C20A0-E72F-48B6-A5B4-F92A2958A757}" type="presOf" srcId="{C540AA63-C5F8-440A-A3BB-1DB4F04F1659}" destId="{39BA0BFD-4B85-427D-B233-C942ED869C31}" srcOrd="0" destOrd="0" presId="urn:microsoft.com/office/officeart/2005/8/layout/list1"/>
    <dgm:cxn modelId="{66CB81C1-9F34-43A1-870C-1CF144A4C360}" type="presOf" srcId="{1433A9B7-77A6-40AE-9E01-FD3C0DC1209E}" destId="{01AD237B-9D8E-4A72-B2A2-9B6DCDB0D750}" srcOrd="1" destOrd="0" presId="urn:microsoft.com/office/officeart/2005/8/layout/list1"/>
    <dgm:cxn modelId="{41E5D3E7-2783-49A9-AFA7-CD3F48C33B04}" type="presOf" srcId="{A1BC95C8-C7B4-4622-B2C8-384E73E44773}" destId="{B0A70228-39BE-466F-B94B-BAA4488107F4}" srcOrd="1" destOrd="0" presId="urn:microsoft.com/office/officeart/2005/8/layout/list1"/>
    <dgm:cxn modelId="{80933CC1-971C-40BA-8BC6-2F28D057F8A8}" type="presOf" srcId="{B3863FE4-F7D1-41E9-9BAD-4AD63724E108}" destId="{6EA974EC-49FC-4EDB-9550-A3A8C1A25E71}" srcOrd="0" destOrd="0" presId="urn:microsoft.com/office/officeart/2005/8/layout/list1"/>
    <dgm:cxn modelId="{2CC082DC-6069-46D8-9F82-4D8209BA1553}" type="presOf" srcId="{6291BA70-0624-45C5-A20E-A3F5A11CE512}" destId="{4A1EDE6C-4AFD-4882-87B4-2A66B86A051D}" srcOrd="0" destOrd="0" presId="urn:microsoft.com/office/officeart/2005/8/layout/list1"/>
    <dgm:cxn modelId="{CC33BFF4-0C38-4179-ADA6-4B0C166E6805}" type="presOf" srcId="{1433A9B7-77A6-40AE-9E01-FD3C0DC1209E}" destId="{04BBAEE8-AA49-4C4A-9A06-CCBF6CC06898}" srcOrd="0" destOrd="0" presId="urn:microsoft.com/office/officeart/2005/8/layout/list1"/>
    <dgm:cxn modelId="{B14FE05F-9C69-407C-A99B-F17985BBBD57}" type="presOf" srcId="{F46C21A3-4922-4BB5-A320-623863B83DB9}" destId="{6822A305-64BF-45F0-88D0-6AD37A5DEF4B}" srcOrd="1" destOrd="0" presId="urn:microsoft.com/office/officeart/2005/8/layout/list1"/>
    <dgm:cxn modelId="{E1FD5354-6B3D-4E91-9F18-C1797FE054A4}" srcId="{B3863FE4-F7D1-41E9-9BAD-4AD63724E108}" destId="{1433A9B7-77A6-40AE-9E01-FD3C0DC1209E}" srcOrd="2" destOrd="0" parTransId="{49871D2A-9BB5-4EC3-BD59-F9FFDAC51F5D}" sibTransId="{491C2B34-F5E5-4878-BBA5-59A4D25C07C8}"/>
    <dgm:cxn modelId="{BA5DB5B7-586E-4F4E-9B61-52E78AEA5D14}" type="presParOf" srcId="{6EA974EC-49FC-4EDB-9550-A3A8C1A25E71}" destId="{716111A3-FA2B-47B1-998D-B76CCD73E368}" srcOrd="0" destOrd="0" presId="urn:microsoft.com/office/officeart/2005/8/layout/list1"/>
    <dgm:cxn modelId="{B8AD74ED-93EA-4910-BB1A-7EB9F6F93554}" type="presParOf" srcId="{716111A3-FA2B-47B1-998D-B76CCD73E368}" destId="{2482B142-3D87-4E46-AFE4-AC517C19EC86}" srcOrd="0" destOrd="0" presId="urn:microsoft.com/office/officeart/2005/8/layout/list1"/>
    <dgm:cxn modelId="{F463051A-E203-441A-96A9-FAD23FBD58EE}" type="presParOf" srcId="{716111A3-FA2B-47B1-998D-B76CCD73E368}" destId="{6822A305-64BF-45F0-88D0-6AD37A5DEF4B}" srcOrd="1" destOrd="0" presId="urn:microsoft.com/office/officeart/2005/8/layout/list1"/>
    <dgm:cxn modelId="{338C740E-CA4E-4205-9DF2-F18B766F7FD5}" type="presParOf" srcId="{6EA974EC-49FC-4EDB-9550-A3A8C1A25E71}" destId="{05162ED9-40CF-49F4-AA6C-A0C511182F30}" srcOrd="1" destOrd="0" presId="urn:microsoft.com/office/officeart/2005/8/layout/list1"/>
    <dgm:cxn modelId="{B4640C6F-034F-4125-8620-34D5ECB9A206}" type="presParOf" srcId="{6EA974EC-49FC-4EDB-9550-A3A8C1A25E71}" destId="{4FC0D20A-2D68-45CF-BBB1-D6B2B7140455}" srcOrd="2" destOrd="0" presId="urn:microsoft.com/office/officeart/2005/8/layout/list1"/>
    <dgm:cxn modelId="{59534477-DBE2-4C23-A184-BA2DD2BEC2BF}" type="presParOf" srcId="{6EA974EC-49FC-4EDB-9550-A3A8C1A25E71}" destId="{DE3DED4D-5B98-44A5-A85F-128C2740246A}" srcOrd="3" destOrd="0" presId="urn:microsoft.com/office/officeart/2005/8/layout/list1"/>
    <dgm:cxn modelId="{85B24DF3-ACFB-4594-87DF-BF2866B7FCA6}" type="presParOf" srcId="{6EA974EC-49FC-4EDB-9550-A3A8C1A25E71}" destId="{B48B00E5-5CBF-46FF-B095-38589CA24998}" srcOrd="4" destOrd="0" presId="urn:microsoft.com/office/officeart/2005/8/layout/list1"/>
    <dgm:cxn modelId="{4F082A97-E4D8-4DAB-84A0-6A8A2869D41E}" type="presParOf" srcId="{B48B00E5-5CBF-46FF-B095-38589CA24998}" destId="{4A1EDE6C-4AFD-4882-87B4-2A66B86A051D}" srcOrd="0" destOrd="0" presId="urn:microsoft.com/office/officeart/2005/8/layout/list1"/>
    <dgm:cxn modelId="{64296085-926D-40C2-B6E0-BAF731548393}" type="presParOf" srcId="{B48B00E5-5CBF-46FF-B095-38589CA24998}" destId="{D7E7DFED-97C0-4264-8A37-4F959C67AA6F}" srcOrd="1" destOrd="0" presId="urn:microsoft.com/office/officeart/2005/8/layout/list1"/>
    <dgm:cxn modelId="{4840FB18-92CD-45DC-936B-71B21323C011}" type="presParOf" srcId="{6EA974EC-49FC-4EDB-9550-A3A8C1A25E71}" destId="{BE6BCB25-8A1A-4DA6-AA99-FB51D5FCE0C4}" srcOrd="5" destOrd="0" presId="urn:microsoft.com/office/officeart/2005/8/layout/list1"/>
    <dgm:cxn modelId="{D620B02D-FE9B-44C7-84C6-58A268BD837C}" type="presParOf" srcId="{6EA974EC-49FC-4EDB-9550-A3A8C1A25E71}" destId="{339F1B8A-9BAA-45C5-AEB2-918D4CCC75B6}" srcOrd="6" destOrd="0" presId="urn:microsoft.com/office/officeart/2005/8/layout/list1"/>
    <dgm:cxn modelId="{6768C4C8-F774-4439-A0D1-72AC5607EC3A}" type="presParOf" srcId="{6EA974EC-49FC-4EDB-9550-A3A8C1A25E71}" destId="{93F9A12C-5CBF-4A41-9842-9866921C8987}" srcOrd="7" destOrd="0" presId="urn:microsoft.com/office/officeart/2005/8/layout/list1"/>
    <dgm:cxn modelId="{20E3B4D2-B46E-4270-8CCA-CCBB45BB968B}" type="presParOf" srcId="{6EA974EC-49FC-4EDB-9550-A3A8C1A25E71}" destId="{CFDD9923-0446-482B-B44F-532B29705771}" srcOrd="8" destOrd="0" presId="urn:microsoft.com/office/officeart/2005/8/layout/list1"/>
    <dgm:cxn modelId="{AC9553FD-7A80-45CC-9805-000CD7DB3504}" type="presParOf" srcId="{CFDD9923-0446-482B-B44F-532B29705771}" destId="{04BBAEE8-AA49-4C4A-9A06-CCBF6CC06898}" srcOrd="0" destOrd="0" presId="urn:microsoft.com/office/officeart/2005/8/layout/list1"/>
    <dgm:cxn modelId="{B380E264-7A3F-4EE1-9AEC-5764C5CB0BE9}" type="presParOf" srcId="{CFDD9923-0446-482B-B44F-532B29705771}" destId="{01AD237B-9D8E-4A72-B2A2-9B6DCDB0D750}" srcOrd="1" destOrd="0" presId="urn:microsoft.com/office/officeart/2005/8/layout/list1"/>
    <dgm:cxn modelId="{F907A99F-513C-47F5-9A08-115C6D6D9FBC}" type="presParOf" srcId="{6EA974EC-49FC-4EDB-9550-A3A8C1A25E71}" destId="{0FB8D41E-E40E-4AEB-837E-903D1E348012}" srcOrd="9" destOrd="0" presId="urn:microsoft.com/office/officeart/2005/8/layout/list1"/>
    <dgm:cxn modelId="{619CA894-1FB3-4A52-9DCB-94B1CCAED2AC}" type="presParOf" srcId="{6EA974EC-49FC-4EDB-9550-A3A8C1A25E71}" destId="{DDE5AF5D-9A98-4AE4-878F-5E9F1FF50AC3}" srcOrd="10" destOrd="0" presId="urn:microsoft.com/office/officeart/2005/8/layout/list1"/>
    <dgm:cxn modelId="{29D4FC78-2781-4A47-9D83-3F7173FBFF54}" type="presParOf" srcId="{6EA974EC-49FC-4EDB-9550-A3A8C1A25E71}" destId="{B333C006-0701-497D-9FB1-C48A23A4D042}" srcOrd="11" destOrd="0" presId="urn:microsoft.com/office/officeart/2005/8/layout/list1"/>
    <dgm:cxn modelId="{55954A02-0F8D-47E7-BA1D-99B11AD6C19E}" type="presParOf" srcId="{6EA974EC-49FC-4EDB-9550-A3A8C1A25E71}" destId="{9FEB3F9E-4DFA-49B3-80F3-C2BCD017F7B9}" srcOrd="12" destOrd="0" presId="urn:microsoft.com/office/officeart/2005/8/layout/list1"/>
    <dgm:cxn modelId="{49652E6B-6CD5-4BE1-8A01-C941FAE2292A}" type="presParOf" srcId="{9FEB3F9E-4DFA-49B3-80F3-C2BCD017F7B9}" destId="{39BA0BFD-4B85-427D-B233-C942ED869C31}" srcOrd="0" destOrd="0" presId="urn:microsoft.com/office/officeart/2005/8/layout/list1"/>
    <dgm:cxn modelId="{3C449EF7-D4DC-4ADC-BFC3-77D80ECCA498}" type="presParOf" srcId="{9FEB3F9E-4DFA-49B3-80F3-C2BCD017F7B9}" destId="{E6DD86B2-5AE0-41FE-A8C5-5D0F2E197FCD}" srcOrd="1" destOrd="0" presId="urn:microsoft.com/office/officeart/2005/8/layout/list1"/>
    <dgm:cxn modelId="{B337A63E-614B-4B5E-8BEC-C4030FF790A8}" type="presParOf" srcId="{6EA974EC-49FC-4EDB-9550-A3A8C1A25E71}" destId="{3CA71E01-CADB-41A8-AAD8-4C10AC42021B}" srcOrd="13" destOrd="0" presId="urn:microsoft.com/office/officeart/2005/8/layout/list1"/>
    <dgm:cxn modelId="{1691B1E3-3272-4FF0-8D6B-8B51F8043507}" type="presParOf" srcId="{6EA974EC-49FC-4EDB-9550-A3A8C1A25E71}" destId="{1CCA204F-54DB-47ED-A113-4F14946C4BBA}" srcOrd="14" destOrd="0" presId="urn:microsoft.com/office/officeart/2005/8/layout/list1"/>
    <dgm:cxn modelId="{42FA1D9F-5F39-483D-A8E5-57A300218B24}" type="presParOf" srcId="{6EA974EC-49FC-4EDB-9550-A3A8C1A25E71}" destId="{C20F288D-F3E1-4E5E-A38A-8D4D06AD917D}" srcOrd="15" destOrd="0" presId="urn:microsoft.com/office/officeart/2005/8/layout/list1"/>
    <dgm:cxn modelId="{F5DD7BEB-CD4D-4DFF-875E-45BD0E42D87D}" type="presParOf" srcId="{6EA974EC-49FC-4EDB-9550-A3A8C1A25E71}" destId="{DB321ED7-11AE-43F3-BE08-655E318F3A3F}" srcOrd="16" destOrd="0" presId="urn:microsoft.com/office/officeart/2005/8/layout/list1"/>
    <dgm:cxn modelId="{C7A33366-7A5D-445D-A655-749568B3E24F}" type="presParOf" srcId="{DB321ED7-11AE-43F3-BE08-655E318F3A3F}" destId="{8BD389CF-020D-4B81-8582-C9FD9156A2B4}" srcOrd="0" destOrd="0" presId="urn:microsoft.com/office/officeart/2005/8/layout/list1"/>
    <dgm:cxn modelId="{202899E4-19C1-4BEA-8084-AC229039B94D}" type="presParOf" srcId="{DB321ED7-11AE-43F3-BE08-655E318F3A3F}" destId="{B0A70228-39BE-466F-B94B-BAA4488107F4}" srcOrd="1" destOrd="0" presId="urn:microsoft.com/office/officeart/2005/8/layout/list1"/>
    <dgm:cxn modelId="{70EF0F2D-7DD4-44E9-AD0D-9EA3327B25D2}" type="presParOf" srcId="{6EA974EC-49FC-4EDB-9550-A3A8C1A25E71}" destId="{E536BB80-BC31-4834-B9CF-8B755BFD18D9}" srcOrd="17" destOrd="0" presId="urn:microsoft.com/office/officeart/2005/8/layout/list1"/>
    <dgm:cxn modelId="{E48E3F18-4035-4B80-A262-A912A7D7D0C7}" type="presParOf" srcId="{6EA974EC-49FC-4EDB-9550-A3A8C1A25E71}" destId="{22FEC1A1-070A-486B-94EA-48B7BD8708E5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C0D20A-2D68-45CF-BBB1-D6B2B7140455}">
      <dsp:nvSpPr>
        <dsp:cNvPr id="0" name=""/>
        <dsp:cNvSpPr/>
      </dsp:nvSpPr>
      <dsp:spPr>
        <a:xfrm>
          <a:off x="0" y="370873"/>
          <a:ext cx="849694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22A305-64BF-45F0-88D0-6AD37A5DEF4B}">
      <dsp:nvSpPr>
        <dsp:cNvPr id="0" name=""/>
        <dsp:cNvSpPr/>
      </dsp:nvSpPr>
      <dsp:spPr>
        <a:xfrm>
          <a:off x="424847" y="48875"/>
          <a:ext cx="5947860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ДОБРОВОЛЬНОСТИ И НЕЗАВИСИМОСТИ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6550" y="80578"/>
        <a:ext cx="5884454" cy="586034"/>
      </dsp:txXfrm>
    </dsp:sp>
    <dsp:sp modelId="{339F1B8A-9BAA-45C5-AEB2-918D4CCC75B6}">
      <dsp:nvSpPr>
        <dsp:cNvPr id="0" name=""/>
        <dsp:cNvSpPr/>
      </dsp:nvSpPr>
      <dsp:spPr>
        <a:xfrm>
          <a:off x="0" y="1371515"/>
          <a:ext cx="849694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E7DFED-97C0-4264-8A37-4F959C67AA6F}">
      <dsp:nvSpPr>
        <dsp:cNvPr id="0" name=""/>
        <dsp:cNvSpPr/>
      </dsp:nvSpPr>
      <dsp:spPr>
        <a:xfrm>
          <a:off x="424847" y="1046796"/>
          <a:ext cx="5947860" cy="649440"/>
        </a:xfrm>
        <a:prstGeom prst="roundRec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ОТКРЫТОСТИ ДЕЙСТВИЙ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6550" y="1078499"/>
        <a:ext cx="5884454" cy="586034"/>
      </dsp:txXfrm>
    </dsp:sp>
    <dsp:sp modelId="{DDE5AF5D-9A98-4AE4-878F-5E9F1FF50AC3}">
      <dsp:nvSpPr>
        <dsp:cNvPr id="0" name=""/>
        <dsp:cNvSpPr/>
      </dsp:nvSpPr>
      <dsp:spPr>
        <a:xfrm>
          <a:off x="0" y="2369436"/>
          <a:ext cx="849694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AD237B-9D8E-4A72-B2A2-9B6DCDB0D750}">
      <dsp:nvSpPr>
        <dsp:cNvPr id="0" name=""/>
        <dsp:cNvSpPr/>
      </dsp:nvSpPr>
      <dsp:spPr>
        <a:xfrm>
          <a:off x="424847" y="2044715"/>
          <a:ext cx="5947860" cy="649440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ВЗАИМОПОДДЕРЖКИ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6550" y="2076418"/>
        <a:ext cx="5884454" cy="586034"/>
      </dsp:txXfrm>
    </dsp:sp>
    <dsp:sp modelId="{1CCA204F-54DB-47ED-A113-4F14946C4BBA}">
      <dsp:nvSpPr>
        <dsp:cNvPr id="0" name=""/>
        <dsp:cNvSpPr/>
      </dsp:nvSpPr>
      <dsp:spPr>
        <a:xfrm>
          <a:off x="0" y="3367356"/>
          <a:ext cx="849694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D86B2-5AE0-41FE-A8C5-5D0F2E197FCD}">
      <dsp:nvSpPr>
        <dsp:cNvPr id="0" name=""/>
        <dsp:cNvSpPr/>
      </dsp:nvSpPr>
      <dsp:spPr>
        <a:xfrm>
          <a:off x="424847" y="3042636"/>
          <a:ext cx="5947860" cy="649440"/>
        </a:xfrm>
        <a:prstGeom prst="roundRec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ОБМЕНА МЕТОДИЧЕСКИМИ МАТЕРИАЛАМИ И РЕЗУЛЬТАТАМИ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6550" y="3074339"/>
        <a:ext cx="5884454" cy="586034"/>
      </dsp:txXfrm>
    </dsp:sp>
    <dsp:sp modelId="{22FEC1A1-070A-486B-94EA-48B7BD8708E5}">
      <dsp:nvSpPr>
        <dsp:cNvPr id="0" name=""/>
        <dsp:cNvSpPr/>
      </dsp:nvSpPr>
      <dsp:spPr>
        <a:xfrm>
          <a:off x="0" y="4365276"/>
          <a:ext cx="849694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A70228-39BE-466F-B94B-BAA4488107F4}">
      <dsp:nvSpPr>
        <dsp:cNvPr id="0" name=""/>
        <dsp:cNvSpPr/>
      </dsp:nvSpPr>
      <dsp:spPr>
        <a:xfrm>
          <a:off x="424847" y="4040556"/>
          <a:ext cx="5947860" cy="64944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ИНТЕЛЛЕКТУАЛЬНОЙ СОБСТВЕННОСТИ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6550" y="4072259"/>
        <a:ext cx="5884454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nsultant.ru/document/cons_doc_LAW_140174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microsoft.com/office/2007/relationships/hdphoto" Target="../media/hdphoto5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06" y="0"/>
            <a:ext cx="93881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0934" y="3789040"/>
            <a:ext cx="7416824" cy="216024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Сетевое взаимодействие: 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«Нравственно-патриотическое воспитание, реализация воспитательных практик»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059832" y="1772816"/>
            <a:ext cx="6084168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«Люди вместе могут совершить то,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чего </a:t>
            </a:r>
          </a:p>
          <a:p>
            <a:pPr algn="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силах сделать в одиночку; </a:t>
            </a: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единение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умов и рук, сосредоточение их сил </a:t>
            </a: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стать почти всемогущим» </a:t>
            </a: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Джон </a:t>
            </a:r>
            <a:r>
              <a:rPr lang="ru-RU" sz="18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Уибстер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98424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Муниципальное бюджетное дошкольное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образовательное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учреждение «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Детский сад № 215»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города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Ростова-на-Дону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108" y="0"/>
            <a:ext cx="2160290" cy="25387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148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47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3670"/>
            <a:ext cx="7543769" cy="165618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сетевого взаимодействия (СВ)</a:t>
            </a:r>
            <a:endParaRPr lang="ru-RU" sz="3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189841"/>
            <a:ext cx="2520330" cy="21066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694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1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16832"/>
            <a:ext cx="8507288" cy="3456384"/>
          </a:xfrm>
        </p:spPr>
        <p:txBody>
          <a:bodyPr>
            <a:noAutofit/>
          </a:bodyPr>
          <a:lstStyle/>
          <a:p>
            <a:pPr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условий для непрерывного развития профессиональных компетентностей у педагогических кадров, содействующих повышению качества дошкольного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образования.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 мероприятий, направленных на реализацию ФГОС в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образовательной деятельности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координация инновационной образовательной деятельности в дошкольных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учреждениях;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единого образовательного пространства среди участников муниципального сообщества, расширение общественного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участия;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Расширить спектр образовательных услуг для реализации индивидуальных образовательных запросов педагогов дошкольных учреждений муниципального образования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обеспечить освоение педагогами нового информационно-образовательного пространства, способов и приемов поиска и использования в образовательной деятельности современного содержания, образовательных технологий и методического обеспечения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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разработка показателей эффективности работы образовательной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сети.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1520" y="548680"/>
            <a:ext cx="8588728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76180" y="10277"/>
            <a:ext cx="6139408" cy="1359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 И ЗАДАЧИ СЕТЕВОГО ВЗАИМОДЕЙСТВИЯ</a:t>
            </a:r>
            <a:endParaRPr lang="ru-RU" sz="16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-171400"/>
            <a:ext cx="2016274" cy="21786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382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321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05511"/>
            <a:ext cx="7272808" cy="1354162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ПРИНЦИПЫ СЕТЕВОГО ВЗАИМОДЕЙСТВИЯ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50787536"/>
              </p:ext>
            </p:extLst>
          </p:nvPr>
        </p:nvGraphicFramePr>
        <p:xfrm>
          <a:off x="395536" y="1340768"/>
          <a:ext cx="849694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-189841"/>
            <a:ext cx="2160290" cy="21786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006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400007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Федеральный закон от 29.12.2012 N 273-ФЗ (ред. от 29.12.2022) </a:t>
            </a: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/>
            </a:r>
            <a:b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</a:b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"</a:t>
            </a:r>
            <a:r>
              <a:rPr lang="ru-RU" sz="1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Об образовании в </a:t>
            </a:r>
            <a:r>
              <a:rPr lang="ru-RU" sz="16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Российской</a:t>
            </a:r>
            <a:r>
              <a:rPr lang="ru-RU" sz="1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Федерации" </a:t>
            </a: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/>
            </a:r>
            <a:b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</a:b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(</a:t>
            </a:r>
            <a:r>
              <a:rPr lang="ru-RU" sz="1600" b="1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с изм. и доп., вступ. в силу с 11.01.2023)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9532" y="1196752"/>
            <a:ext cx="66424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Статья 15. Сетевая форма реализации образовательных программ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83973" y="2492896"/>
            <a:ext cx="8784976" cy="2382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Сетевая форма реализации образовательных программ обеспечивает возможность освоения обучающимся образовательной программы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(или) отдельных учебных предметов, курсов, дисциплин (модулей), практики, иных компонентов, предусмотренных образовательными программами (в том числе различных вида, уровня и (или) направленности),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с использованием ресурсов нескольких организаций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осуществляющих образовательную деятельность, включая иностранные, а также при необходимости с использованием ресурсов иных организаций.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-189841"/>
            <a:ext cx="2232298" cy="23226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161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9675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СЕТЕВОЕ ВЗАИМОДЕЙСТВИЕ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39552" y="2253748"/>
            <a:ext cx="8344544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образовательных учреждений и педагогов, направленная на повышение качества образования и заключающаяся  в обмене опытом, совместной разработке и использовании инновационных методических ресурсов. 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89841"/>
            <a:ext cx="2376314" cy="24435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216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77" y="0"/>
            <a:ext cx="918027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7302"/>
            <a:ext cx="4915912" cy="36869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95" y="1619340"/>
            <a:ext cx="3888432" cy="4369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750" y="3157265"/>
            <a:ext cx="4896269" cy="36722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818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77" y="0"/>
            <a:ext cx="918027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08984"/>
            <a:ext cx="4824536" cy="3622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92" y="0"/>
            <a:ext cx="4368807" cy="3280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21" y="1844824"/>
            <a:ext cx="3828476" cy="40738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20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2960" r="-2686" b="16367"/>
          <a:stretch/>
        </p:blipFill>
        <p:spPr bwMode="auto">
          <a:xfrm>
            <a:off x="251520" y="2708920"/>
            <a:ext cx="3295660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756" y="1412776"/>
            <a:ext cx="3916094" cy="5221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750" y="116633"/>
            <a:ext cx="2952328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ser\Desktop\А.М\ФОТО САДА\нравственн-патриотическое 1 группа\6 IMG-20200502-WA0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123" y="188640"/>
            <a:ext cx="4800533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4840288" cy="3630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035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034" y="476672"/>
            <a:ext cx="6192688" cy="6192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8652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836712"/>
            <a:ext cx="5805264" cy="5805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34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" y="0"/>
            <a:ext cx="9168647" cy="68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C:\Users\User\Downloads\люди-объединяются-в-команду-соединение-multi-цвета-работают-совместно-13642386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25" b="92750" l="6625" r="95000">
                        <a14:foregroundMark x1="25875" y1="29500" x2="25875" y2="29500"/>
                        <a14:foregroundMark x1="28750" y1="17875" x2="28750" y2="17875"/>
                        <a14:foregroundMark x1="49000" y1="13375" x2="49000" y2="13375"/>
                        <a14:foregroundMark x1="48500" y1="11125" x2="48500" y2="11125"/>
                        <a14:foregroundMark x1="52875" y1="16375" x2="52875" y2="16375"/>
                        <a14:foregroundMark x1="37625" y1="18375" x2="37625" y2="18375"/>
                        <a14:foregroundMark x1="40125" y1="24500" x2="40125" y2="24500"/>
                        <a14:foregroundMark x1="53250" y1="22875" x2="53250" y2="22875"/>
                        <a14:foregroundMark x1="69375" y1="16750" x2="69375" y2="16750"/>
                        <a14:foregroundMark x1="71000" y1="23125" x2="71000" y2="23125"/>
                        <a14:foregroundMark x1="68000" y1="27250" x2="68000" y2="27250"/>
                        <a14:foregroundMark x1="84375" y1="30125" x2="84375" y2="30125"/>
                        <a14:foregroundMark x1="81875" y1="36250" x2="81875" y2="36250"/>
                        <a14:foregroundMark x1="75750" y1="39250" x2="75750" y2="39250"/>
                        <a14:foregroundMark x1="90000" y1="49000" x2="90000" y2="49000"/>
                        <a14:foregroundMark x1="84125" y1="52875" x2="84125" y2="52875"/>
                        <a14:foregroundMark x1="78875" y1="54375" x2="78875" y2="54375"/>
                        <a14:foregroundMark x1="85250" y1="68000" x2="85250" y2="68000"/>
                        <a14:foregroundMark x1="73500" y1="66875" x2="73500" y2="66875"/>
                        <a14:foregroundMark x1="68250" y1="63750" x2="68250" y2="63750"/>
                        <a14:foregroundMark x1="79625" y1="69625" x2="79625" y2="69625"/>
                        <a14:foregroundMark x1="70500" y1="82500" x2="70500" y2="82500"/>
                        <a14:foregroundMark x1="66875" y1="80250" x2="66875" y2="80250"/>
                        <a14:foregroundMark x1="62625" y1="77125" x2="62625" y2="77125"/>
                        <a14:foregroundMark x1="47875" y1="72750" x2="47875" y2="72750"/>
                        <a14:foregroundMark x1="51250" y1="84375" x2="51250" y2="84375"/>
                        <a14:foregroundMark x1="52125" y1="88000" x2="52125" y2="88000"/>
                        <a14:foregroundMark x1="46500" y1="84375" x2="46500" y2="84375"/>
                        <a14:foregroundMark x1="37375" y1="67375" x2="37375" y2="67375"/>
                        <a14:foregroundMark x1="33375" y1="72125" x2="33375" y2="72125"/>
                        <a14:foregroundMark x1="34000" y1="80000" x2="34000" y2="80000"/>
                        <a14:foregroundMark x1="33125" y1="83875" x2="33125" y2="83875"/>
                        <a14:foregroundMark x1="18125" y1="71000" x2="18125" y2="71000"/>
                        <a14:foregroundMark x1="18625" y1="61500" x2="18625" y2="61500"/>
                        <a14:foregroundMark x1="27875" y1="60500" x2="27875" y2="60500"/>
                        <a14:foregroundMark x1="12000" y1="53500" x2="12000" y2="53500"/>
                        <a14:foregroundMark x1="16375" y1="45625" x2="16375" y2="45625"/>
                        <a14:foregroundMark x1="24750" y1="46750" x2="24750" y2="46750"/>
                        <a14:foregroundMark x1="16750" y1="32875" x2="16750" y2="32875"/>
                        <a14:foregroundMark x1="24750" y1="30125" x2="24750" y2="30125"/>
                        <a14:foregroundMark x1="22875" y1="30375" x2="22875" y2="30375"/>
                        <a14:foregroundMark x1="31250" y1="34875" x2="31250" y2="34875"/>
                        <a14:foregroundMark x1="51250" y1="17875" x2="51250" y2="17875"/>
                        <a14:foregroundMark x1="52625" y1="20000" x2="52625" y2="20000"/>
                        <a14:foregroundMark x1="56250" y1="16375" x2="56250" y2="16375"/>
                        <a14:foregroundMark x1="49875" y1="16125" x2="49875" y2="16125"/>
                        <a14:foregroundMark x1="48500" y1="18125" x2="48500" y2="18125"/>
                        <a14:foregroundMark x1="59625" y1="17500" x2="59625" y2="17500"/>
                        <a14:foregroundMark x1="66250" y1="21750" x2="66250" y2="21750"/>
                        <a14:foregroundMark x1="51750" y1="29250" x2="51750" y2="29250"/>
                        <a14:foregroundMark x1="53250" y1="26500" x2="53250" y2="26500"/>
                        <a14:foregroundMark x1="50750" y1="32000" x2="50750" y2="32000"/>
                        <a14:foregroundMark x1="49000" y1="33750" x2="49000" y2="3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213"/>
            <a:ext cx="3168402" cy="31977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76486" y="2996952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6214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1668</TotalTime>
  <Words>214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Сетевое взаимодействие:  «Нравственно-патриотическое воспитание, реализация воспитательных практик»</vt:lpstr>
      <vt:lpstr>Участники сетевого взаимодействия (СВ)</vt:lpstr>
      <vt:lpstr>Создание условий для непрерывного развития профессиональных компетентностей у педагогических кадров, содействующих повышению качества дошкольного образования.    методическое сопровождение мероприятий, направленных на реализацию ФГОС в образовательной деятельности дошкольных образовательных организаций;    координация инновационной образовательной деятельности в дошкольных учреждениях;    формирование единого образовательного пространства среди участников муниципального сообщества, расширение общественного участия;   Расширить спектр образовательных услуг для реализации индивидуальных образовательных запросов педагогов дошкольных учреждений муниципального образования;    обеспечить освоение педагогами нового информационно-образовательного пространства, способов и приемов поиска и использования в образовательной деятельности современного содержания, образовательных технологий и методического обеспечения;    разработка показателей эффективности работы образовательной сети.</vt:lpstr>
      <vt:lpstr>ПРИНЦИПЫ СЕТЕВОГО ВЗАИМОДЕЙСТВИЯ</vt:lpstr>
      <vt:lpstr>Федеральный закон от 29.12.2012 N 273-ФЗ (ред. от 29.12.2022)  "Об образовании в Российской Федерации"  (с изм. и доп., вступ. в силу с 11.01.2023)</vt:lpstr>
      <vt:lpstr>СЕТЕВОЕ ВЗАИМОДЕЙСТВИЕ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38</cp:revision>
  <dcterms:created xsi:type="dcterms:W3CDTF">2023-01-12T13:53:15Z</dcterms:created>
  <dcterms:modified xsi:type="dcterms:W3CDTF">2023-03-31T12:04:09Z</dcterms:modified>
</cp:coreProperties>
</file>