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6" r:id="rId9"/>
    <p:sldId id="267" r:id="rId10"/>
    <p:sldId id="268" r:id="rId11"/>
    <p:sldId id="269" r:id="rId12"/>
    <p:sldId id="25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746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007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610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125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18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270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189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283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42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409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88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9A70C-E922-41FC-AA0C-698F01A5AD6B}" type="datetimeFigureOut">
              <a:rPr lang="ru-RU" smtClean="0"/>
              <a:t>01.11.2020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1939A-C86A-4621-94B4-034CE3AD8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682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620688"/>
            <a:ext cx="7772400" cy="180020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ПСИХОЛОГИЧЕСКИЕ АСПЕКТЫ ШКОЛЬНОЙ СЛУЖБЫ МЕДИАЦИИ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2924944"/>
            <a:ext cx="1656184" cy="48470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353" y="2846184"/>
            <a:ext cx="3382963" cy="28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434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Процедуру медиации  и деятельность  медиаторов в  РФ регулирует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75138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ФЗ-№ 193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«Об альтернативной процедуре урегулирования споров с участием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посредника»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(процедуре медиации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–применение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процедуры медиации к спорам, возникающим из гражданских правоотношений, в том числе в связи с осуществлением предпринимательской и иной экономической деятельности, а также спорам, возникающим из трудовых правоотношений и семейных правоотношений</a:t>
            </a:r>
          </a:p>
        </p:txBody>
      </p:sp>
    </p:spTree>
    <p:extLst>
      <p:ext uri="{BB962C8B-B14F-4D97-AF65-F5344CB8AC3E}">
        <p14:creationId xmlns:p14="http://schemas.microsoft.com/office/powerpoint/2010/main" val="299998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7416824" cy="489364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не только учебный процесс, но и взаимодействие разных людей объединенных в одном пространстве и участвующих в различных видах деятельности.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ходе такого взаимодействия возникает большое число конфликтных ситуаций, которые школа стремится различными путями. 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2800" b="1" dirty="0" smtClean="0"/>
              <a:t>Никакой ребенок не будет думать об уроке, если у него конфликт, его после школы ждет «разборка» или он стал жертвой  насилия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86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52320" y="1772816"/>
            <a:ext cx="1234480" cy="64807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302433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большинства подростков в школе важнейшими вопросами являются их статус среди сверстников, общение, взаимоотношения с противоположным полом, власть и влияние на других, принадлежность к группировке в классе, опробование разных ролей и т.д. </a:t>
            </a:r>
          </a:p>
          <a:p>
            <a:endParaRPr lang="ru-RU" dirty="0"/>
          </a:p>
        </p:txBody>
      </p:sp>
      <p:pic>
        <p:nvPicPr>
          <p:cNvPr id="4" name="irc_mi" descr="6914596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800" y="260648"/>
            <a:ext cx="6048672" cy="331236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74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реагирования  школы 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конфликты 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374441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ru-RU" dirty="0" smtClean="0"/>
              <a:t>Административно-карательный (</a:t>
            </a:r>
            <a:r>
              <a:rPr lang="ru-RU" dirty="0" err="1" smtClean="0"/>
              <a:t>проф.совет</a:t>
            </a:r>
            <a:r>
              <a:rPr lang="ru-RU" dirty="0" smtClean="0"/>
              <a:t>, вызов родителей)</a:t>
            </a:r>
          </a:p>
          <a:p>
            <a:r>
              <a:rPr lang="ru-RU" dirty="0" smtClean="0"/>
              <a:t>Направление к психологу/соц. педагогу (реакция я – не псих)</a:t>
            </a:r>
          </a:p>
          <a:p>
            <a:r>
              <a:rPr lang="ru-RU" dirty="0" smtClean="0"/>
              <a:t>«Стрелки» среди подростков( использованием силы)</a:t>
            </a:r>
          </a:p>
          <a:p>
            <a:r>
              <a:rPr lang="ru-RU" dirty="0" smtClean="0"/>
              <a:t>Замалчивание (замыкание в себе, давление)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266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здесь общего?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о способе выхода из конфликта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принимают не сами участники ситуации, а кто-то другой,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используя при этом: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власть (взрослые), это поиск виноватого и  наказание (или угроза наказанием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физическую силу (дети на «стрелках»),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давление, принуждение к миру;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079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Эффективным способом решения школьных конфликтов является  медиация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24847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Медиация – это встреча людей 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СТОЛОМ ПЕРЕГОВОРОВ,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они смогут сами: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Понять друг друга (не из ролей).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Обсудить последствия конфликта и избавиться от негативных эмоций;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Сами найти устраивающее всех решения;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Обсудить, как избежать повторения конфликта в будущем.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Принять ответственность за исправление причиненного вреда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659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СПЕЦИФИКА МЕДИАЦИИ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56" y="1600200"/>
            <a:ext cx="7661888" cy="4565104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89043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возможно!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010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Медиация не может быть применена в криминальных конфликтах или в тех случаях, когда какая-либо из сторон страдает душевной болезнью, не может отвечать за свои поступки.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806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5010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Медиатор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равной степени поддерживает участников, организует конструктивный диалог.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 судит, не защищает, не поучает, не жалеет и т.п.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 тому, чтобы обидчик возместил причиненный вред.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оддерживает ответственное поведение сторон конфликта.</a:t>
            </a:r>
          </a:p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22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88640"/>
            <a:ext cx="72728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Конфликт должен быть решен его непосредственными участниками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поскольку только они смогут найти лучшее решение. И если они приняли на себя ответственность за решение, то наверняка его выполнят и больше не попадут в подобную ситуацию.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6" descr="&amp;Kcy;&amp;acy;&amp;rcy;&amp;tcy;&amp;icy;&amp;ncy;&amp;kcy;&amp;icy; &amp;pcy;&amp;ocy; &amp;zcy;&amp;acy;&amp;pcy;&amp;rcy;&amp;ocy;&amp;scy;&amp;ucy; &amp;kcy;&amp;acy;&amp;rcy;&amp;tcy;&amp;icy;&amp;ncy;&amp;kcy;&amp;acy; &amp;pcy;&amp;rcy;&amp;icy;&amp;mcy;&amp;icy;&amp;rcy;&amp;iecy;&amp;ncy;&amp;icy;&amp;iecy; &amp;chcy;&amp;iecy;&amp;rcy;&amp;iecy;&amp;zcy; &amp;tcy;&amp;rcy;&amp;iecy;&amp;tcy;&amp;softcy;&amp;iecy;&amp;gcy;&amp;o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122" y="3861048"/>
            <a:ext cx="417671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31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mediacia02"/>
          <p:cNvPicPr>
            <a:picLocks noChangeAspect="1" noChangeArrowheads="1"/>
          </p:cNvPicPr>
          <p:nvPr/>
        </p:nvPicPr>
        <p:blipFill>
          <a:blip r:embed="rId2">
            <a:lum bright="-12000" contras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46038"/>
            <a:ext cx="8988425" cy="681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16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93610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1844824"/>
            <a:ext cx="7488832" cy="432048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основную  роль будет играть заинтересованность и активность людей, создающих службу примирения, стремление видеть ресурсы и возможности в существующей правовой ситуации.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50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413</Words>
  <Application>Microsoft Office PowerPoint</Application>
  <PresentationFormat>Экран (4:3)</PresentationFormat>
  <Paragraphs>35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ПСИХОЛОГИЧЕСКИЕ АСПЕКТЫ ШКОЛЬНОЙ СЛУЖБЫ МЕДИАЦИИ</vt:lpstr>
      <vt:lpstr>Процедуру медиации  и деятельность  медиаторов в  РФ регулирует</vt:lpstr>
      <vt:lpstr>Презентация PowerPoint</vt:lpstr>
      <vt:lpstr>Презентация PowerPoint</vt:lpstr>
      <vt:lpstr> Способы реагирования  школы  на конфликты  </vt:lpstr>
      <vt:lpstr>Что здесь общего?</vt:lpstr>
      <vt:lpstr>Эффективным способом решения школьных конфликтов является  медиация</vt:lpstr>
      <vt:lpstr>СПЕЦИФИКА МЕДИАЦИИ</vt:lpstr>
      <vt:lpstr>Не возможно!</vt:lpstr>
      <vt:lpstr>Медиатор</vt:lpstr>
      <vt:lpstr>Презентация PowerPoint</vt:lpstr>
      <vt:lpstr>Презентация PowerPoint</vt:lpstr>
      <vt:lpstr>Заключение.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ПСИХОЛОГИЧЕСКИЕ АСПЕКТЫ ШКОЛЬНОЙ СЛУЖБЫ МЕДИАЦИИ</dc:title>
  <dc:creator>lenovo</dc:creator>
  <cp:lastModifiedBy>lenovo</cp:lastModifiedBy>
  <cp:revision>9</cp:revision>
  <dcterms:created xsi:type="dcterms:W3CDTF">2020-11-01T12:35:17Z</dcterms:created>
  <dcterms:modified xsi:type="dcterms:W3CDTF">2020-11-01T13:37:40Z</dcterms:modified>
</cp:coreProperties>
</file>