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5" r:id="rId4"/>
    <p:sldId id="266" r:id="rId5"/>
    <p:sldId id="263" r:id="rId6"/>
    <p:sldId id="258" r:id="rId7"/>
    <p:sldId id="262" r:id="rId8"/>
    <p:sldId id="269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  <a:alpha val="7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65205-B035-4348-9F0F-4FB1F7169399}" type="datetimeFigureOut">
              <a:rPr lang="ru-RU" smtClean="0"/>
              <a:pPr/>
              <a:t>18.12.2019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129FE-4F74-48D5-893E-D59AA94DD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357167"/>
            <a:ext cx="7458100" cy="1643073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Социальное здоровье.</a:t>
            </a:r>
            <a:b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за здоровый образ жизни !</a:t>
            </a:r>
            <a:endParaRPr lang="ru-RU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43570" y="4929198"/>
            <a:ext cx="3143272" cy="1143008"/>
          </a:xfrm>
        </p:spPr>
        <p:txBody>
          <a:bodyPr>
            <a:normAutofit lnSpcReduction="10000"/>
          </a:bodyPr>
          <a:lstStyle/>
          <a:p>
            <a:r>
              <a:rPr lang="ru-RU" sz="1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</a:t>
            </a:r>
          </a:p>
          <a:p>
            <a:r>
              <a:rPr lang="ru-RU" sz="1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 старший воспитатель </a:t>
            </a:r>
          </a:p>
          <a:p>
            <a:r>
              <a:rPr lang="ru-RU" sz="17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Бесштанова</a:t>
            </a:r>
            <a:r>
              <a:rPr lang="ru-RU" sz="1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Т.В.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95936" y="6215082"/>
            <a:ext cx="9690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2019г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bess\Desktop\Fizicheskaya-aktivn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214554"/>
            <a:ext cx="4943292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Тихая полноводная река, в ней купаются дети, не умеющие хорошо плавать. Впереди – огромный водопад. Неожиданно течение подхватывает и уносит детей. Они оказываются в падающем потоке воды, рискуя разбиться и погибнуть, а взрослые, стоят внизу, протягивают руки и пытаются их спасти, в то время как все должны были бы быть наверху, где спокойное течение и учить их плавать. </a:t>
            </a:r>
            <a:b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Если перенести данную метафору в область здоровья, то река – это образ жизни, и наша общая задача – научить каждого ребенка безопасному плаванию по ней, всячески помогая ему в выборе стиля жизни, способствующего укреплению и сохранению здоровья.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troparevo260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0034" y="2928934"/>
            <a:ext cx="4474553" cy="2932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skogafoss_01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429124" y="3643314"/>
            <a:ext cx="4391206" cy="292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57224" y="1500174"/>
            <a:ext cx="778674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-это это состояние полного физического, психического и социального благополучия, а не просто отсутствие болезней или физических дефектов.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71480"/>
            <a:ext cx="79296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Социальном здоровье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-это такое состояние человека, при котором его биопсихические возможности способствуют установлению равновесия с социальной средой путем адаптации и конструктивной активизации в ней, следуя морально-нравственным нормам.</a:t>
            </a: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Одним из составляющих социального здоровья является формирование здорового образа жизни личности, в первую очередь детей.</a:t>
            </a:r>
          </a:p>
          <a:p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58272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Здоровый Образ Жизни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(ЗОЖ)? 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Здоровый образ жизни - образ жизни человека, направленный на профилактику болезней и укрепление здоровья; система разумного поведения человека, которая обеспечивает человеку физическое, душевное, социальное благополучие и активное долголетие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bess\Desktop\family-exercise-clipart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714620"/>
            <a:ext cx="5003910" cy="3297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3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l="10743" t="-1795"/>
          <a:stretch>
            <a:fillRect/>
          </a:stretch>
        </p:blipFill>
        <p:spPr>
          <a:xfrm>
            <a:off x="500034" y="0"/>
            <a:ext cx="8286808" cy="6581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Нам всем взрослым необходимо помнить правило - «Если хочешь воспитать своего ребенка здоровым, сам иди по пути здоровья, иначе некуда будет его вести». 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 Основной задачей для родителей является: формирование у ребенка нравственного отношения к своему здоровью, которое выражается в желании и потребности быть здоровым, вести ЗОЖ.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kolaż_rodzina_sport__105391325a2.pn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143108" y="2643182"/>
            <a:ext cx="4714908" cy="3886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2018-2019 уч. г\Семейный клуб 18-19г\2019г. 28.03.Занятие № 3 Плоскостопие\Фото занятия № 3 Плоскостопие\IMG_14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2071678"/>
            <a:ext cx="3643338" cy="24881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D:\2017-2018 УЧ.Г\Семейный клуб 2017-18гг\31.01.18г. Занятие № 2\Фото СК -занятия № 2\Фото 2\DSC020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2143116"/>
            <a:ext cx="3405211" cy="2553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D:\2017-2018 УЧ.Г\Семейный клуб 2017-18гг\31.01.18г. Занятие № 2\Фото СК -занятия № 2\Фото 2\DSC020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88" y="4661281"/>
            <a:ext cx="2928958" cy="21967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42910" y="428604"/>
            <a:ext cx="75724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Основная цель семейного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клуба «Здоровый ребенок»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это повышение педагогической компетентности родителей в вопросах воспитания и развития, сохранения и укрепления здоровья дошкольников.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2786082"/>
          </a:xfrm>
        </p:spPr>
        <p:txBody>
          <a:bodyPr>
            <a:normAutofit/>
          </a:bodyPr>
          <a:lstStyle/>
          <a:p>
            <a:r>
              <a:rPr lang="ru-RU" sz="5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194</Words>
  <Application>Microsoft Office PowerPoint</Application>
  <PresentationFormat>Экран (4:3)</PresentationFormat>
  <Paragraphs>13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Социальное здоровье. Мы за здоровый образ жизни !</vt:lpstr>
      <vt:lpstr>      Тихая полноводная река, в ней купаются дети, не умеющие хорошо плавать. Впереди – огромный водопад. Неожиданно течение подхватывает и уносит детей. Они оказываются в падающем потоке воды, рискуя разбиться и погибнуть, а взрослые, стоят внизу, протягивают руки и пытаются их спасти, в то время как все должны были бы быть наверху, где спокойное течение и учить их плавать.        Если перенести данную метафору в область здоровья, то река – это образ жизни, и наша общая задача – научить каждого ребенка безопасному плаванию по ней, всячески помогая ему в выборе стиля жизни, способствующего укреплению и сохранению здоровья.</vt:lpstr>
      <vt:lpstr>Слайд 3</vt:lpstr>
      <vt:lpstr>Слайд 4</vt:lpstr>
      <vt:lpstr> Здоровый Образ Жизни (ЗОЖ)?       Здоровый образ жизни - образ жизни человека, направленный на профилактику болезней и укрепление здоровья; система разумного поведения человека, которая обеспечивает человеку физическое, душевное, социальное благополучие и активное долголетие</vt:lpstr>
      <vt:lpstr>Слайд 6</vt:lpstr>
      <vt:lpstr>   Нам всем взрослым необходимо помнить правило - «Если хочешь воспитать своего ребенка здоровым, сам иди по пути здоровья, иначе некуда будет его вести».    Основной задачей для родителей является: формирование у ребенка нравственного отношения к своему здоровью, которое выражается в желании и потребности быть здоровым, вести ЗОЖ.</vt:lpstr>
      <vt:lpstr>Слайд 8</vt:lpstr>
      <vt:lpstr>Спасибо за внимание!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bess vlad</dc:creator>
  <cp:lastModifiedBy>bess vlad</cp:lastModifiedBy>
  <cp:revision>49</cp:revision>
  <dcterms:created xsi:type="dcterms:W3CDTF">2018-01-23T14:24:19Z</dcterms:created>
  <dcterms:modified xsi:type="dcterms:W3CDTF">2019-12-18T16:07:06Z</dcterms:modified>
</cp:coreProperties>
</file>