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59" r:id="rId4"/>
    <p:sldId id="260" r:id="rId5"/>
    <p:sldId id="263" r:id="rId6"/>
    <p:sldId id="294" r:id="rId7"/>
    <p:sldId id="288" r:id="rId8"/>
    <p:sldId id="289" r:id="rId9"/>
    <p:sldId id="290" r:id="rId10"/>
    <p:sldId id="287" r:id="rId11"/>
    <p:sldId id="274" r:id="rId12"/>
    <p:sldId id="275" r:id="rId13"/>
    <p:sldId id="276" r:id="rId14"/>
    <p:sldId id="292" r:id="rId15"/>
    <p:sldId id="278" r:id="rId16"/>
    <p:sldId id="280" r:id="rId17"/>
    <p:sldId id="282" r:id="rId18"/>
    <p:sldId id="283" r:id="rId19"/>
    <p:sldId id="284" r:id="rId20"/>
    <p:sldId id="285" r:id="rId21"/>
    <p:sldId id="286" r:id="rId22"/>
    <p:sldId id="293" r:id="rId23"/>
    <p:sldId id="291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3060" autoAdjust="0"/>
  </p:normalViewPr>
  <p:slideViewPr>
    <p:cSldViewPr>
      <p:cViewPr varScale="1">
        <p:scale>
          <a:sx n="73" d="100"/>
          <a:sy n="73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C001C06-A5D2-41B0-A0BE-7AD8D1FD80FE}" type="datetimeFigureOut">
              <a:rPr lang="ru-RU" smtClean="0"/>
              <a:pPr/>
              <a:t>04.12.2019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DB3EC03-92B1-46B4-B0B0-06CDA1750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666038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«Развивающая среда в группах раннего возраста как фактор речевого развития детей 2-3 лет»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подготовили: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Учитель-логопед, воспитатель Бакуменко Светлана Яковлевна,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Сидорова Инна Васильевна</a:t>
            </a:r>
          </a:p>
          <a:p>
            <a:pPr algn="ctr"/>
            <a:endParaRPr lang="ru-RU" sz="15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5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г.Бердск</a:t>
            </a:r>
            <a:r>
              <a:rPr lang="ru-RU" sz="15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2019г.</a:t>
            </a:r>
          </a:p>
        </p:txBody>
      </p:sp>
      <p:pic>
        <p:nvPicPr>
          <p:cNvPr id="4" name="Рисунок 3" descr="C:\Users\2018\Desktop\hello_html_m3230043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83" t="11245" r="8434" b="12584"/>
          <a:stretch/>
        </p:blipFill>
        <p:spPr bwMode="auto">
          <a:xfrm>
            <a:off x="2316163" y="1340768"/>
            <a:ext cx="5760640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115616" y="147709"/>
            <a:ext cx="7560840" cy="68900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"Детский сад комбинированного вида №3 "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Журавушка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xmlns="" val="413379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Пояснительная записка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4873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разработка предназначена для работы с воспитанниками групп раннего возраста (2-3 года)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 на формирование развивающей предметно-пространственной среды как фактора речевого развития детей.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01861"/>
            <a:ext cx="4520504" cy="2542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0724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2018\Desktop\проект в детский сад\репка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2280" y="260648"/>
            <a:ext cx="7406144" cy="482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239498"/>
            <a:ext cx="7931224" cy="60692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Через устное народное творчество ребенок не только овладевает родным языком, но и, осваивая его красоту, лаконичность приобщается к культуре своего народа, получает впечатления о ней. В устном народном творчестве, как нигде больше сохранились особенные черты русского языка, характера, присущие ему нравственные ценности, представления о добре, красоте, храбрости, трудолюбии, верности. Все это мы можем увидеть в русских народных сказках. Именно сказки являются материалом для обучения детей младшего дошкольного возраста развитию речи.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проект поможет развить у детей устную речь, его фантазию и воображение, повлияет на начальное духовное развитие, заложит основы определенных нравственных норм. </a:t>
            </a:r>
          </a:p>
        </p:txBody>
      </p:sp>
    </p:spTree>
    <p:extLst>
      <p:ext uri="{BB962C8B-B14F-4D97-AF65-F5344CB8AC3E}">
        <p14:creationId xmlns:p14="http://schemas.microsoft.com/office/powerpoint/2010/main" xmlns="" val="2104634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2018\Desktop\проект в детский сад\куро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777686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787208" cy="59252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/>
              <a:t>   Цель проекта:</a:t>
            </a:r>
            <a:r>
              <a:rPr lang="ru-RU" dirty="0"/>
              <a:t>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развивающей-предметно-пространственной среды группы для активного формирования речи детей 2-3 лет используя традиционный русский фольклор.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/>
              <a:t>    Задачи, ориентированные на воспитанников:</a:t>
            </a:r>
            <a:endParaRPr lang="ru-RU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1.познакомить и закрепить знания детей о русских народных сказках;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2.воспитывать у детей интерес и любовь к устному народному творчеству;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способствовать накоплению у детей активного словаря при чтении и обсуждении сказок;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развивать интерес к общению посредствам участия в простых инсценировках сказок;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эмоционально откликаться на произведения культуры и искусства;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проявлять интерес к книге.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/>
              <a:t>Задачи, опосредованно влияющие на воспитанников: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Создавать РППС, способную активизировать речь и познавательную активность младших дошкольников.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Формировать педагогическое сообщество воспитателей и родителей , с целью образования детей.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3819891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2018\Desktop\проект в детский сад\s1200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569" y="548680"/>
            <a:ext cx="7590815" cy="528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 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859216" cy="5205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интересуется окружающей действительностью, эмоционально вовлечен в деятельность.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Стремится проявлять настойчивость в достижении своих результатов.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Овладевает активной речью и включается  в общение как бытовое, так и простое диалогическое.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Повышается интерес к художественной литературе (народные сказки, фольклор), рассматриванию иллюстраций. 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Повышается доля детей с развитой речью, увеличивается активный словарный запас. </a:t>
            </a:r>
          </a:p>
          <a:p>
            <a:pPr marL="0" indent="0">
              <a:buNone/>
            </a:pP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педагогов: </a:t>
            </a:r>
          </a:p>
          <a:p>
            <a:pPr lvl="0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Качественные изменения в детском развитии.</a:t>
            </a:r>
          </a:p>
          <a:p>
            <a:pPr marL="0" indent="0">
              <a:buNone/>
            </a:pP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членов семьи: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Улучшаются детско-родительские отношения путем включения в совместную деятельность, а так же формируются доверительные отношения родителей к воспитателям, ка профессионалам.</a:t>
            </a:r>
          </a:p>
        </p:txBody>
      </p:sp>
    </p:spTree>
    <p:extLst>
      <p:ext uri="{BB962C8B-B14F-4D97-AF65-F5344CB8AC3E}">
        <p14:creationId xmlns:p14="http://schemas.microsoft.com/office/powerpoint/2010/main" xmlns="" val="435585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развивающей предметно-пространственной среды в группе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53DAED-B29E-431A-A0F3-582963E2A00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Тематический теремок, со сменными картинками. Можно использовать как при ознакомлении с новым произведением литературы и фольклора, </a:t>
            </a:r>
          </a:p>
          <a:p>
            <a:r>
              <a:rPr lang="ru-RU" dirty="0"/>
              <a:t>а так же как рассматривание тематических картинок.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08CD8CC6-E594-4BEB-8EC5-28F819E2ADF4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endParaRPr lang="ru-RU"/>
          </a:p>
        </p:txBody>
      </p:sp>
      <p:pic>
        <p:nvPicPr>
          <p:cNvPr id="7" name="Рисунок 6" descr="C:\Users\Lenovo\AppData\Local\Microsoft\Windows\Temporary Internet Files\Content.IE5\50XLITAV\20190425_151149[1]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23" r="18050"/>
          <a:stretch/>
        </p:blipFill>
        <p:spPr bwMode="auto">
          <a:xfrm rot="5400000">
            <a:off x="3899320" y="1971129"/>
            <a:ext cx="4572000" cy="38301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534882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развивающей предметно-пространственной среды в группе</a:t>
            </a:r>
          </a:p>
        </p:txBody>
      </p:sp>
      <p:pic>
        <p:nvPicPr>
          <p:cNvPr id="15363" name="Picture 3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 bwMode="auto">
          <a:xfrm rot="5400000">
            <a:off x="-5439" y="2451964"/>
            <a:ext cx="4906404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788BE28-B81E-4450-939B-F9B439FF9147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/>
              <a:t>Детская библиотека «Дерево сказок»</a:t>
            </a:r>
          </a:p>
        </p:txBody>
      </p:sp>
    </p:spTree>
    <p:extLst>
      <p:ext uri="{BB962C8B-B14F-4D97-AF65-F5344CB8AC3E}">
        <p14:creationId xmlns:p14="http://schemas.microsoft.com/office/powerpoint/2010/main" xmlns="" val="454554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фотовыставки силами родителей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любимая книжка»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91" r="2124" b="5877"/>
          <a:stretch/>
        </p:blipFill>
        <p:spPr bwMode="auto">
          <a:xfrm>
            <a:off x="457200" y="980728"/>
            <a:ext cx="836327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00826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46646"/>
            <a:ext cx="7467600" cy="63408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поделок по русским народным сказкам и сказкам русских писателей (совместно с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роджителями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93337"/>
            <a:ext cx="4536504" cy="286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3" r="17965"/>
          <a:stretch/>
        </p:blipFill>
        <p:spPr bwMode="auto">
          <a:xfrm>
            <a:off x="4716016" y="980728"/>
            <a:ext cx="4287387" cy="2876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54152"/>
            <a:ext cx="4608512" cy="2887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Lenovo\AppData\Local\Microsoft\Windows\Temporary Internet Files\Content.IE5\XV1VJHV7\20190410_123951[1]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57683"/>
            <a:ext cx="4176464" cy="28836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8087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книжек-малышек изготовленных в семье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3426767" cy="487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C:\Users\Lenovo\AppData\Local\Microsoft\Windows\Temporary Internet Files\Content.IE5\5Y3YP0Q4\20190530_082105[1]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595" r="16683"/>
          <a:stretch/>
        </p:blipFill>
        <p:spPr bwMode="auto">
          <a:xfrm>
            <a:off x="5220071" y="692696"/>
            <a:ext cx="3369501" cy="33362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Lenovo\AppData\Local\Microsoft\Windows\Temporary Internet Files\Content.IE5\RU095HMY\20190530_081945[1]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31" r="19605"/>
          <a:stretch/>
        </p:blipFill>
        <p:spPr bwMode="auto">
          <a:xfrm>
            <a:off x="3348409" y="3524250"/>
            <a:ext cx="3743325" cy="33337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249334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85209"/>
            <a:ext cx="7467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творческий проект 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сказке «Курочка ряба»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" y="915999"/>
            <a:ext cx="483488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36712"/>
            <a:ext cx="35306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Lenovo\AppData\Local\Microsoft\Windows\Temporary Internet Files\Content.IE5\50XLITAV\20190322_090837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96" y="4221088"/>
            <a:ext cx="5113368" cy="2636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10109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Развлечение «Колобок», 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«Мишка косолапый в гости к нам пришел»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 bwMode="auto">
          <a:xfrm>
            <a:off x="395536" y="1052736"/>
            <a:ext cx="461885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03"/>
          <a:stretch/>
        </p:blipFill>
        <p:spPr bwMode="auto">
          <a:xfrm>
            <a:off x="3710941" y="3356992"/>
            <a:ext cx="5078649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2394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8299" b="14748"/>
          <a:stretch/>
        </p:blipFill>
        <p:spPr bwMode="auto">
          <a:xfrm>
            <a:off x="2051720" y="206745"/>
            <a:ext cx="5229192" cy="306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C:\Users\Lenovo\AppData\Local\Microsoft\Windows\Temporary Internet Files\Content.IE5\RU095HMY\20190326_105313[1]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613"/>
          <a:stretch/>
        </p:blipFill>
        <p:spPr bwMode="auto">
          <a:xfrm>
            <a:off x="107504" y="3284984"/>
            <a:ext cx="4445806" cy="3573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Lenovo\AppData\Local\Microsoft\Windows\Temporary Internet Files\Content.IE5\5Y3YP0Q4\20190326_105307[1]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5349"/>
          <a:stretch/>
        </p:blipFill>
        <p:spPr bwMode="auto">
          <a:xfrm>
            <a:off x="4553310" y="3284984"/>
            <a:ext cx="4123146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02725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театральные пробы.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Театр-рукавички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5895343" cy="3310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9586" y="3566470"/>
            <a:ext cx="5721738" cy="33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18793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Вязаные шапочки для игры по сказкам</a:t>
            </a:r>
          </a:p>
        </p:txBody>
      </p:sp>
      <p:pic>
        <p:nvPicPr>
          <p:cNvPr id="8" name="Объект 7" descr="C:\Users\Lenovo\AppData\Local\Microsoft\Windows\Temporary Internet Files\Content.IE5\XV1VJHV7\IMG-20190530-WA0019[1].jpg"/>
          <p:cNvPicPr>
            <a:picLocks noGrp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250" b="16346"/>
          <a:stretch/>
        </p:blipFill>
        <p:spPr bwMode="auto">
          <a:xfrm>
            <a:off x="395536" y="620688"/>
            <a:ext cx="3168352" cy="30963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 descr="C:\Users\Lenovo\AppData\Local\Microsoft\Windows\Temporary Internet Files\Content.IE5\XV1VJHV7\IMG-20190530-WA0018[1]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-801" b="12981"/>
          <a:stretch/>
        </p:blipFill>
        <p:spPr bwMode="auto">
          <a:xfrm>
            <a:off x="5364088" y="620688"/>
            <a:ext cx="3312368" cy="31683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0" name="Рисунок 9" descr="C:\Users\Lenovo\AppData\Local\Microsoft\Windows\Temporary Internet Files\Content.IE5\XV1VJHV7\IMG-20190530-WA0016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2577" y="3761656"/>
            <a:ext cx="4464496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87002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палочках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4516777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46" r="12700" b="8059"/>
          <a:stretch/>
        </p:blipFill>
        <p:spPr bwMode="auto">
          <a:xfrm>
            <a:off x="2123728" y="3823686"/>
            <a:ext cx="5616624" cy="3023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Lenovo\AppData\Local\Microsoft\Windows\Temporary Internet Files\Content.IE5\5Y3YP0Q4\20190405_093407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3892560" cy="29149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385690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прищепках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5447305" cy="3058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C:\Users\Lenovo\AppData\Local\Microsoft\Windows\Temporary Internet Files\Content.IE5\XV1VJHV7\20190405_093824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73016"/>
            <a:ext cx="5184576" cy="31683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75572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5135"/>
            <a:ext cx="6172200" cy="52354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Вязаный театр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333"/>
          <a:stretch/>
        </p:blipFill>
        <p:spPr bwMode="auto">
          <a:xfrm>
            <a:off x="4574160" y="3498185"/>
            <a:ext cx="4569840" cy="3353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6300192" y="188640"/>
            <a:ext cx="3166120" cy="3309545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«Теремок»</a:t>
            </a:r>
          </a:p>
        </p:txBody>
      </p:sp>
      <p:pic>
        <p:nvPicPr>
          <p:cNvPr id="8" name="Рисунок 7" descr="C:\Users\Lenovo\AppData\Local\Microsoft\Windows\Temporary Internet Files\Content.IE5\RU095HMY\IMG-20190530-WA0007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82" y="3498185"/>
            <a:ext cx="4533900" cy="3400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Lenovo\AppData\Local\Microsoft\Windows\Temporary Internet Files\Content.IE5\XV1VJHV7\IMG-20190530-WA0011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362" y="548681"/>
            <a:ext cx="4286219" cy="2949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Lenovo\AppData\Local\Microsoft\Windows\Temporary Internet Files\Content.IE5\5Y3YP0Q4\IMG-20190530-WA0013[1]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4160" y="548681"/>
            <a:ext cx="4569840" cy="30352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21860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«Два веселых гуся, «Курочка Ряба», Три  поросенка»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                                                  «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3" y="4046394"/>
            <a:ext cx="4320480" cy="281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Lenovo\AppData\Local\Microsoft\Windows\Temporary Internet Files\Content.IE5\5Y3YP0Q4\IMG-20190530-WA0024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394"/>
            <a:ext cx="4320480" cy="2811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34" b="10059"/>
          <a:stretch/>
        </p:blipFill>
        <p:spPr bwMode="auto">
          <a:xfrm>
            <a:off x="1365025" y="1046689"/>
            <a:ext cx="5157788" cy="2999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688319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337943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по сказкам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7" r="5857"/>
          <a:stretch/>
        </p:blipFill>
        <p:spPr bwMode="auto">
          <a:xfrm>
            <a:off x="3394172" y="3748664"/>
            <a:ext cx="5405663" cy="3762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24" r="17234"/>
          <a:stretch/>
        </p:blipFill>
        <p:spPr bwMode="auto">
          <a:xfrm>
            <a:off x="0" y="3748664"/>
            <a:ext cx="400844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4575"/>
            <a:ext cx="5866186" cy="3294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04304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432048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Мамы играют и рассказывают сказку детям группы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2525"/>
          <a:stretch/>
        </p:blipFill>
        <p:spPr bwMode="auto">
          <a:xfrm>
            <a:off x="251520" y="980728"/>
            <a:ext cx="4674641" cy="3000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40" r="8756"/>
          <a:stretch/>
        </p:blipFill>
        <p:spPr bwMode="auto">
          <a:xfrm>
            <a:off x="4139952" y="3501007"/>
            <a:ext cx="4536504" cy="321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07666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ковролине</a:t>
            </a:r>
          </a:p>
        </p:txBody>
      </p:sp>
      <p:pic>
        <p:nvPicPr>
          <p:cNvPr id="4" name="Объект 3" descr="C:\Users\Lenovo\AppData\Local\Microsoft\Windows\Temporary Internet Files\Content.IE5\50XLITAV\20190405_101254[1].jpg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5482952" cy="3144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Lenovo\AppData\Local\Microsoft\Windows\Temporary Internet Files\Content.IE5\50XLITAV\20190405_101347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933056"/>
            <a:ext cx="4811638" cy="28820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4349415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– артисты!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 сказки «Репка»  для детей старшей группы</a:t>
            </a:r>
          </a:p>
        </p:txBody>
      </p:sp>
      <p:pic>
        <p:nvPicPr>
          <p:cNvPr id="4" name="Объект 3" descr="C:\Users\Lenovo\AppData\Local\Microsoft\Windows\Temporary Internet Files\Content.IE5\XV1VJHV7\1553136776456[1].jpg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2343"/>
            <a:ext cx="4876800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Lenovo\AppData\Local\Microsoft\Windows\Temporary Internet Files\Content.IE5\RU095HMY\1553136825084[1]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25"/>
          <a:stretch/>
        </p:blipFill>
        <p:spPr bwMode="auto">
          <a:xfrm>
            <a:off x="3995936" y="3717032"/>
            <a:ext cx="4752528" cy="30243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923740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666038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«Развивающая среда в группах раннего возраста как фактор речевого развития детей 2-3 лет»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подготовили: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Учитель-логопед, воспитатель Бакуменко Светлана Яковлевна,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Сидорова Инна Васильевна</a:t>
            </a:r>
          </a:p>
          <a:p>
            <a:pPr algn="ctr"/>
            <a:endParaRPr lang="ru-RU" sz="15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5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г.Бердск</a:t>
            </a:r>
            <a:r>
              <a:rPr lang="ru-RU" sz="15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2019г.</a:t>
            </a:r>
          </a:p>
        </p:txBody>
      </p:sp>
      <p:pic>
        <p:nvPicPr>
          <p:cNvPr id="4" name="Рисунок 3" descr="C:\Users\2018\Desktop\hello_html_m3230043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83" t="11245" r="8434" b="12584"/>
          <a:stretch/>
        </p:blipFill>
        <p:spPr bwMode="auto">
          <a:xfrm>
            <a:off x="2316163" y="1340768"/>
            <a:ext cx="5760640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115616" y="147709"/>
            <a:ext cx="7560840" cy="68900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"Детский сад комбинированного вида №3 "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Журавушка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xmlns="" val="42612763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</TotalTime>
  <Words>570</Words>
  <Application>Microsoft Office PowerPoint</Application>
  <PresentationFormat>Экран (4:3)</PresentationFormat>
  <Paragraphs>65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Эркер</vt:lpstr>
      <vt:lpstr>Слайд 1</vt:lpstr>
      <vt:lpstr>Пояснительная записка</vt:lpstr>
      <vt:lpstr>Слайд 3</vt:lpstr>
      <vt:lpstr>Слайд 4</vt:lpstr>
      <vt:lpstr>Предполагаемые результаты  проекта</vt:lpstr>
      <vt:lpstr>Создание развивающей предметно-пространственной среды в группе</vt:lpstr>
      <vt:lpstr>Создание развивающей предметно-пространственной среды в группе</vt:lpstr>
      <vt:lpstr>Оформление фотовыставки силами родителей «Моя любимая книжка»</vt:lpstr>
      <vt:lpstr>Изготовление поделок по русским народным сказкам и сказкам русских писателей (совместно с роджителями)</vt:lpstr>
      <vt:lpstr>Чтение книжек-малышек изготовленных в семье</vt:lpstr>
      <vt:lpstr>Первый творческий проект  по сказке «Курочка ряба»</vt:lpstr>
      <vt:lpstr>Развлечение «Колобок»,  «Мишка косолапый в гости к нам пришел»</vt:lpstr>
      <vt:lpstr>Слайд 13</vt:lpstr>
      <vt:lpstr>Первые театральные пробы. Театр-рукавички</vt:lpstr>
      <vt:lpstr>Вязаные шапочки для игры по сказкам</vt:lpstr>
      <vt:lpstr>Театр на палочках</vt:lpstr>
      <vt:lpstr>Театр на прищепках</vt:lpstr>
      <vt:lpstr>Вязаный театр</vt:lpstr>
      <vt:lpstr>«Два веселых гуся, «Курочка Ряба», Три  поросенка»</vt:lpstr>
      <vt:lpstr>Дидактические игры по сказкам</vt:lpstr>
      <vt:lpstr>Мамы играют и рассказывают сказку детям группы</vt:lpstr>
      <vt:lpstr>Театр на ковролине</vt:lpstr>
      <vt:lpstr>Дети – артисты! Показ сказки «Репка»  для детей старшей группы</vt:lpstr>
      <vt:lpstr>Слайд 24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2018</dc:creator>
  <cp:lastModifiedBy>User</cp:lastModifiedBy>
  <cp:revision>73</cp:revision>
  <dcterms:created xsi:type="dcterms:W3CDTF">2019-04-05T04:32:44Z</dcterms:created>
  <dcterms:modified xsi:type="dcterms:W3CDTF">2019-12-04T00:05:43Z</dcterms:modified>
</cp:coreProperties>
</file>