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7"/>
  </p:notesMasterIdLst>
  <p:sldIdLst>
    <p:sldId id="273" r:id="rId2"/>
    <p:sldId id="257" r:id="rId3"/>
    <p:sldId id="271" r:id="rId4"/>
    <p:sldId id="258" r:id="rId5"/>
    <p:sldId id="261" r:id="rId6"/>
    <p:sldId id="263" r:id="rId7"/>
    <p:sldId id="274" r:id="rId8"/>
    <p:sldId id="276" r:id="rId9"/>
    <p:sldId id="277" r:id="rId10"/>
    <p:sldId id="278" r:id="rId11"/>
    <p:sldId id="280" r:id="rId12"/>
    <p:sldId id="281" r:id="rId13"/>
    <p:sldId id="283" r:id="rId14"/>
    <p:sldId id="269" r:id="rId15"/>
    <p:sldId id="28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FC052-487F-4EBF-922F-2ADD331C77A0}" type="datetimeFigureOut">
              <a:rPr lang="ru-RU" smtClean="0"/>
              <a:t>08.11.2017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AE9EB-B728-4AA8-B992-282E8F9590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388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F151A1-7C79-423F-A2F8-1A8F8A8C16CD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1FE04E-5E8A-40A8-BE66-6865E5AFECC2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EAAF70-BAF9-4987-8A37-9B728E11676C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DC1E0C-F875-4B0B-8747-1861ADBD48E5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5165B7-1ED4-4C23-9B68-A326909D4960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66EF76-549A-47C3-BD18-09BB5F42833B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AB762-FE16-48E7-89A1-6645DD6E1D1C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D8805B-6262-439F-9BDC-A6E28498F2CF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0912EB-FC5F-435A-B7EC-94E05E78BC46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6D2B2-8900-47DA-80D0-AF4C16F4999F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767DEF-8778-4F88-8A88-9550E02ABB77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BC30A-78F3-42CB-9441-8B88D2B27E5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166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97D6E-F335-4C38-ACFF-5A46425C681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48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«Патриотическое воспитание начинается в семье» 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1"/>
          </p:nvPr>
        </p:nvSpPr>
        <p:spPr>
          <a:xfrm>
            <a:off x="7020272" y="3573016"/>
            <a:ext cx="2016224" cy="2880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/>
              <a:t>         Обобщение опыта работы воспитателя МБОУ «</a:t>
            </a:r>
            <a:r>
              <a:rPr lang="ru-RU" sz="2000" b="1" dirty="0" err="1" smtClean="0"/>
              <a:t>Икрянинская</a:t>
            </a:r>
            <a:r>
              <a:rPr lang="ru-RU" sz="2000" b="1" dirty="0" smtClean="0"/>
              <a:t> НОШ»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/>
              <a:t> Поляковой Н.В.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b="1" dirty="0"/>
          </a:p>
        </p:txBody>
      </p:sp>
      <p:pic>
        <p:nvPicPr>
          <p:cNvPr id="8194" name="Picture 2" descr="C:\Users\User\Desktop\патриот\спасибо2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648072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82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02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патриот\патриот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29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патриот\модел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28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45719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3923928" y="5229199"/>
            <a:ext cx="72008" cy="896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45719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4099" name="Picture 3" descr="D:\копия диска С\Desktop\фото для отчета\IMG_053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8640"/>
            <a:ext cx="3563887" cy="470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92696"/>
            <a:ext cx="2960101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3203849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45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Акция «Поможем птицам»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4040188" cy="45719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 flipV="1">
            <a:off x="4648200" y="2632394"/>
            <a:ext cx="3822192" cy="45719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1266" name="Picture 2" descr="C:\Users\User\Desktop\патриот\IMG_098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3596217" cy="392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6872"/>
            <a:ext cx="367240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157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Родители активные участники праздников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патриот\06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3490714" cy="218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патриот\DSC01517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6"/>
            <a:ext cx="388843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патриот\DSC01503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00000">
            <a:off x="314919" y="3531433"/>
            <a:ext cx="4051968" cy="2865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09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33056"/>
            <a:ext cx="2916766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12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8011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/>
                </a:solidFill>
              </a:rPr>
              <a:t>Задачи по патриотическому воспитанию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993" y="1954023"/>
            <a:ext cx="8208915" cy="3649960"/>
          </a:xfrm>
        </p:spPr>
        <p:txBody>
          <a:bodyPr>
            <a:normAutofit lnSpcReduction="10000"/>
          </a:bodyPr>
          <a:lstStyle/>
          <a:p>
            <a:r>
              <a:rPr lang="ru-RU" sz="2400" b="1" i="1" dirty="0">
                <a:solidFill>
                  <a:schemeClr val="tx1"/>
                </a:solidFill>
              </a:rPr>
              <a:t>Формирование представлений о семье и человеке</a:t>
            </a:r>
          </a:p>
          <a:p>
            <a:r>
              <a:rPr lang="ru-RU" sz="2400" b="1" i="1" dirty="0" smtClean="0">
                <a:solidFill>
                  <a:schemeClr val="tx1"/>
                </a:solidFill>
              </a:rPr>
              <a:t>  Формирование </a:t>
            </a:r>
            <a:r>
              <a:rPr lang="ru-RU" sz="2400" b="1" i="1" dirty="0">
                <a:solidFill>
                  <a:schemeClr val="tx1"/>
                </a:solidFill>
              </a:rPr>
              <a:t>представлений о родном крае и его природе</a:t>
            </a:r>
          </a:p>
          <a:p>
            <a:r>
              <a:rPr lang="ru-RU" sz="2400" b="1" i="1" dirty="0" smtClean="0">
                <a:solidFill>
                  <a:schemeClr val="tx1"/>
                </a:solidFill>
              </a:rPr>
              <a:t>  Воспитание </a:t>
            </a:r>
            <a:r>
              <a:rPr lang="ru-RU" sz="2400" b="1" i="1" dirty="0">
                <a:solidFill>
                  <a:schemeClr val="tx1"/>
                </a:solidFill>
              </a:rPr>
              <a:t>у ребенка любви и привязанности к детскому саду, улице, городу</a:t>
            </a:r>
          </a:p>
          <a:p>
            <a:r>
              <a:rPr lang="ru-RU" sz="2400" b="1" i="1" dirty="0" smtClean="0">
                <a:solidFill>
                  <a:schemeClr val="tx1"/>
                </a:solidFill>
              </a:rPr>
              <a:t>        Развитие </a:t>
            </a:r>
            <a:r>
              <a:rPr lang="ru-RU" sz="2400" b="1" i="1" dirty="0">
                <a:solidFill>
                  <a:schemeClr val="tx1"/>
                </a:solidFill>
              </a:rPr>
              <a:t>интереса к русским традициям и промыслам</a:t>
            </a:r>
          </a:p>
          <a:p>
            <a:r>
              <a:rPr lang="ru-RU" sz="2400" b="1" i="1" dirty="0">
                <a:solidFill>
                  <a:schemeClr val="tx1"/>
                </a:solidFill>
              </a:rPr>
              <a:t>Развитие чувства гордости за достижения страны</a:t>
            </a:r>
          </a:p>
          <a:p>
            <a:r>
              <a:rPr lang="ru-RU" sz="2400" b="1" i="1" dirty="0">
                <a:solidFill>
                  <a:schemeClr val="tx1"/>
                </a:solidFill>
              </a:rPr>
              <a:t>Формирование </a:t>
            </a:r>
            <a:r>
              <a:rPr lang="ru-RU" sz="2400" b="1" i="1" dirty="0" smtClean="0">
                <a:solidFill>
                  <a:schemeClr val="tx1"/>
                </a:solidFill>
              </a:rPr>
              <a:t>толерантности, чувства уважения к другим народам их традициям</a:t>
            </a:r>
            <a:endParaRPr lang="ru-RU" sz="2400" b="1" i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9" name="Улыбающееся лицо 8"/>
          <p:cNvSpPr/>
          <p:nvPr/>
        </p:nvSpPr>
        <p:spPr>
          <a:xfrm>
            <a:off x="586521" y="2420888"/>
            <a:ext cx="375383" cy="257921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42" y="2040256"/>
            <a:ext cx="3968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Улыбающееся лицо 18"/>
          <p:cNvSpPr/>
          <p:nvPr/>
        </p:nvSpPr>
        <p:spPr>
          <a:xfrm>
            <a:off x="586520" y="3140967"/>
            <a:ext cx="375383" cy="257921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42" y="3861047"/>
            <a:ext cx="3968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20" y="4293096"/>
            <a:ext cx="4016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21" y="4720133"/>
            <a:ext cx="4016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79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Формы работы по патриотическому воспитанию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4" name="Текст 13"/>
          <p:cNvSpPr>
            <a:spLocks noGrp="1"/>
          </p:cNvSpPr>
          <p:nvPr>
            <p:ph type="body" idx="1"/>
          </p:nvPr>
        </p:nvSpPr>
        <p:spPr>
          <a:xfrm>
            <a:off x="3131840" y="1340768"/>
            <a:ext cx="2778921" cy="720080"/>
          </a:xfrm>
        </p:spPr>
        <p:txBody>
          <a:bodyPr>
            <a:normAutofit fontScale="92500" lnSpcReduction="20000"/>
          </a:bodyPr>
          <a:lstStyle/>
          <a:p>
            <a:r>
              <a:rPr lang="ru-RU" sz="1800" b="1" dirty="0" smtClean="0"/>
              <a:t>Экскурсии к памятным местам села, в музей, библиотеку</a:t>
            </a:r>
            <a:endParaRPr lang="ru-RU" sz="18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0">
            <a:off x="5663137" y="1396845"/>
            <a:ext cx="3186848" cy="215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C:\Users\User\Desktop\патриот\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0000">
            <a:off x="421485" y="3860554"/>
            <a:ext cx="3512941" cy="268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00000">
            <a:off x="234921" y="1403228"/>
            <a:ext cx="3195243" cy="2147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0000">
            <a:off x="5873452" y="3932603"/>
            <a:ext cx="3155927" cy="209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User\Desktop\02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493696"/>
            <a:ext cx="2736304" cy="194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75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3787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Чтение художественной литературы о защитниках родной Земли, знакомство со сказками народов мира, русскими писателями и поэтами. Слушание музыкальных произведений о Родине, Гимне России. Использование  ИКТ для показа видео и презентаций о подвигах русских людей, достопримечательностей  столицы нашей Родины и города Астрахани.</a:t>
            </a:r>
            <a:endParaRPr lang="ru-RU" sz="2400" b="1" dirty="0"/>
          </a:p>
        </p:txBody>
      </p:sp>
      <p:pic>
        <p:nvPicPr>
          <p:cNvPr id="14338" name="Picture 2" descr="C:\Users\User\Desktop\патриот\0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48822"/>
            <a:ext cx="309634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315632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3861048"/>
            <a:ext cx="3024335" cy="2849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87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63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251520" y="332656"/>
            <a:ext cx="3816424" cy="5904656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Дидактические , словесные игры и упражнения</a:t>
            </a:r>
          </a:p>
          <a:p>
            <a:r>
              <a:rPr lang="ru-RU" b="1" dirty="0"/>
              <a:t>«Моя семья», «Моя Родина</a:t>
            </a:r>
            <a:r>
              <a:rPr lang="ru-RU" b="1" dirty="0" smtClean="0"/>
              <a:t>», «Угадай национальность куклы по костюму», </a:t>
            </a:r>
            <a:r>
              <a:rPr lang="ru-RU" b="1" dirty="0"/>
              <a:t>«Узнай герб своего села, города», «Заповедники Астраханской области», «Назови профессию», «Кто, что делает»,  «У кого какой дом»,  «Скажи со словом сельский, городской»</a:t>
            </a:r>
          </a:p>
          <a:p>
            <a:endParaRPr lang="ru-RU" sz="1800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648200" y="260649"/>
            <a:ext cx="3822192" cy="1872208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Сюжетно-ролевые игры</a:t>
            </a:r>
          </a:p>
          <a:p>
            <a:r>
              <a:rPr lang="ru-RU" b="1" dirty="0" smtClean="0"/>
              <a:t>«Дочки-матери»,  «Семья встречает гостей», «Пекарня», «Больница» и др.</a:t>
            </a:r>
            <a:endParaRPr lang="ru-RU" b="1" dirty="0"/>
          </a:p>
        </p:txBody>
      </p:sp>
      <p:sp>
        <p:nvSpPr>
          <p:cNvPr id="12" name="Объект 11"/>
          <p:cNvSpPr>
            <a:spLocks noGrp="1"/>
          </p:cNvSpPr>
          <p:nvPr>
            <p:ph sz="quarter" idx="4"/>
          </p:nvPr>
        </p:nvSpPr>
        <p:spPr>
          <a:xfrm flipH="1">
            <a:off x="8172400" y="5805265"/>
            <a:ext cx="72007" cy="216024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462" y="4149080"/>
            <a:ext cx="3140075" cy="252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User\Desktop\патриот\1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17328"/>
            <a:ext cx="3596217" cy="210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18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Воспитание у дошкольников интереса к окружающему миру , эмоциональной отзывчивости на события общественной жизни проходит через наблюдения, экскурсии, календарные праздники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0000">
            <a:off x="5580112" y="1628800"/>
            <a:ext cx="319845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0000">
            <a:off x="164499" y="4108754"/>
            <a:ext cx="3031307" cy="2542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40968"/>
            <a:ext cx="280831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0000">
            <a:off x="413202" y="1625355"/>
            <a:ext cx="2936179" cy="218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User\Desktop\патриот\04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100" y="4286444"/>
            <a:ext cx="2880320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14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Атмосфера, в которой живет ребенок – это средство воспитания чувств, представлений, поведения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0000">
            <a:off x="331850" y="1305956"/>
            <a:ext cx="2591399" cy="195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0">
            <a:off x="5522113" y="1613957"/>
            <a:ext cx="3135977" cy="1729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0000">
            <a:off x="5922056" y="4120987"/>
            <a:ext cx="2841111" cy="2008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20913"/>
            <a:ext cx="3133725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User\Desktop\патриот\097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3384376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62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09067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2"/>
                </a:solidFill>
              </a:rPr>
              <a:t>Каков человек – таков мир, который он создает вокруг себя. Хочется верить, что наши дети, когда вырастут, будут любить и оберегать своих родных и близких. Это осуществимо, если педагоги и родители </a:t>
            </a:r>
            <a:r>
              <a:rPr lang="ru-RU" sz="2400" b="1" dirty="0" smtClean="0">
                <a:solidFill>
                  <a:schemeClr val="tx2"/>
                </a:solidFill>
              </a:rPr>
              <a:t>станут союзниками  и</a:t>
            </a:r>
            <a:r>
              <a:rPr lang="ru-RU" sz="2400" b="1" dirty="0">
                <a:solidFill>
                  <a:schemeClr val="tx2"/>
                </a:solidFill>
              </a:rPr>
              <a:t/>
            </a:r>
            <a:br>
              <a:rPr lang="ru-RU" sz="2400" b="1" dirty="0">
                <a:solidFill>
                  <a:schemeClr val="tx2"/>
                </a:solidFill>
              </a:rPr>
            </a:br>
            <a:r>
              <a:rPr lang="ru-RU" sz="2400" b="1" dirty="0">
                <a:solidFill>
                  <a:schemeClr val="tx2"/>
                </a:solidFill>
              </a:rPr>
              <a:t>единомышленниками, заинтересованно будут решать проблемы нравственно – патриотического воспитания детей.</a:t>
            </a:r>
          </a:p>
        </p:txBody>
      </p:sp>
      <p:pic>
        <p:nvPicPr>
          <p:cNvPr id="2051" name="Picture 3" descr="C:\Users\User\Desktop\патриот\шарик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73016"/>
            <a:ext cx="5681377" cy="316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98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er\Desktop\патриот\спасиб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37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859</TotalTime>
  <Words>313</Words>
  <Application>Microsoft Office PowerPoint</Application>
  <PresentationFormat>Экран 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«Патриотическое воспитание начинается в семье»  </vt:lpstr>
      <vt:lpstr>Презентация PowerPoint</vt:lpstr>
      <vt:lpstr>Презентация PowerPoint</vt:lpstr>
      <vt:lpstr>Презентация PowerPoint</vt:lpstr>
      <vt:lpstr> </vt:lpstr>
      <vt:lpstr>Акция «Поможем птицам»</vt:lpstr>
      <vt:lpstr>Родители активные участники праздников</vt:lpstr>
      <vt:lpstr>Задачи по патриотическому воспитанию</vt:lpstr>
      <vt:lpstr>Формы работы по патриотическому воспитанию</vt:lpstr>
      <vt:lpstr>Чтение художественной литературы о защитниках родной Земли, знакомство со сказками народов мира, русскими писателями и поэтами. Слушание музыкальных произведений о Родине, Гимне России. Использование  ИКТ для показа видео и презентаций о подвигах русских людей, достопримечательностей  столицы нашей Родины и города Астрахани.</vt:lpstr>
      <vt:lpstr> </vt:lpstr>
      <vt:lpstr>Воспитание у дошкольников интереса к окружающему миру , эмоциональной отзывчивости на события общественной жизни проходит через наблюдения, экскурсии, календарные праздники</vt:lpstr>
      <vt:lpstr>Атмосфера, в которой живет ребенок – это средство воспитания чувств, представлений, поведения</vt:lpstr>
      <vt:lpstr>Каков человек – таков мир, который он создает вокруг себя. Хочется верить, что наши дети, когда вырастут, будут любить и оберегать своих родных и близких. Это осуществимо, если педагоги и родители станут союзниками  и единомышленниками, заинтересованно будут решать проблемы нравственно – патриотического воспитания детей.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48</cp:revision>
  <dcterms:created xsi:type="dcterms:W3CDTF">2017-11-05T14:59:54Z</dcterms:created>
  <dcterms:modified xsi:type="dcterms:W3CDTF">2017-11-08T16:05:37Z</dcterms:modified>
</cp:coreProperties>
</file>