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6"/>
  </p:notesMasterIdLst>
  <p:sldIdLst>
    <p:sldId id="256" r:id="rId3"/>
    <p:sldId id="278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35BB2F4-3599-42B2-92F1-CE08B904CD39}" type="doc">
      <dgm:prSet loTypeId="urn:microsoft.com/office/officeart/2005/8/layout/vList2" loCatId="list" qsTypeId="urn:microsoft.com/office/officeart/2005/8/quickstyle/simple2" qsCatId="simple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09933B46-5226-400C-8D4C-820FD92D7386}">
      <dgm:prSet custT="1"/>
      <dgm:spPr/>
      <dgm:t>
        <a:bodyPr/>
        <a:lstStyle/>
        <a:p>
          <a:pPr algn="ctr" rtl="0"/>
          <a:r>
            <a:rPr lang="ru-RU" sz="2800" b="0" dirty="0" smtClean="0"/>
            <a:t>Ребенок</a:t>
          </a:r>
          <a:endParaRPr lang="ru-RU" sz="2800" b="0" dirty="0"/>
        </a:p>
      </dgm:t>
    </dgm:pt>
    <dgm:pt modelId="{2E61ABA2-B3D5-419E-8D17-BD7793C4292D}" type="parTrans" cxnId="{2B8D4BF9-0B8F-40C7-953E-79FBD1A1D0E4}">
      <dgm:prSet/>
      <dgm:spPr/>
      <dgm:t>
        <a:bodyPr/>
        <a:lstStyle/>
        <a:p>
          <a:endParaRPr lang="ru-RU"/>
        </a:p>
      </dgm:t>
    </dgm:pt>
    <dgm:pt modelId="{27333D55-DA12-4519-BA29-7570355D464B}" type="sibTrans" cxnId="{2B8D4BF9-0B8F-40C7-953E-79FBD1A1D0E4}">
      <dgm:prSet/>
      <dgm:spPr/>
      <dgm:t>
        <a:bodyPr/>
        <a:lstStyle/>
        <a:p>
          <a:endParaRPr lang="ru-RU"/>
        </a:p>
      </dgm:t>
    </dgm:pt>
    <dgm:pt modelId="{A669EBBB-78A0-4ACE-8EA8-D6A7E1230208}" type="pres">
      <dgm:prSet presAssocID="{B35BB2F4-3599-42B2-92F1-CE08B904CD3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90C8B6D-8C9C-4107-8445-56C6E95D1555}" type="pres">
      <dgm:prSet presAssocID="{09933B46-5226-400C-8D4C-820FD92D7386}" presName="parentText" presStyleLbl="node1" presStyleIdx="0" presStyleCnt="1" custScaleY="359695" custLinFactY="-9139" custLinFactNeighborX="-11435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D91DF1B-8C2D-491B-8396-C972B8BF86A8}" type="presOf" srcId="{B35BB2F4-3599-42B2-92F1-CE08B904CD39}" destId="{A669EBBB-78A0-4ACE-8EA8-D6A7E1230208}" srcOrd="0" destOrd="0" presId="urn:microsoft.com/office/officeart/2005/8/layout/vList2"/>
    <dgm:cxn modelId="{2B8D4BF9-0B8F-40C7-953E-79FBD1A1D0E4}" srcId="{B35BB2F4-3599-42B2-92F1-CE08B904CD39}" destId="{09933B46-5226-400C-8D4C-820FD92D7386}" srcOrd="0" destOrd="0" parTransId="{2E61ABA2-B3D5-419E-8D17-BD7793C4292D}" sibTransId="{27333D55-DA12-4519-BA29-7570355D464B}"/>
    <dgm:cxn modelId="{238E486A-91A8-4A57-97AA-E850A6AF1795}" type="presOf" srcId="{09933B46-5226-400C-8D4C-820FD92D7386}" destId="{190C8B6D-8C9C-4107-8445-56C6E95D1555}" srcOrd="0" destOrd="0" presId="urn:microsoft.com/office/officeart/2005/8/layout/vList2"/>
    <dgm:cxn modelId="{9487D0B5-3325-4F19-896C-F4DC435E77AC}" type="presParOf" srcId="{A669EBBB-78A0-4ACE-8EA8-D6A7E1230208}" destId="{190C8B6D-8C9C-4107-8445-56C6E95D155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4406FCA-F0E7-48D0-B1E3-9A4F46E1D4BB}" type="doc">
      <dgm:prSet loTypeId="urn:microsoft.com/office/officeart/2005/8/layout/vList2" loCatId="list" qsTypeId="urn:microsoft.com/office/officeart/2005/8/quickstyle/simple2" qsCatId="simple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91E8C27E-E0B8-4167-99A5-18FE167ECE66}">
      <dgm:prSet/>
      <dgm:spPr/>
      <dgm:t>
        <a:bodyPr/>
        <a:lstStyle/>
        <a:p>
          <a:pPr algn="ctr" rtl="0"/>
          <a:r>
            <a:rPr lang="ru-RU" b="0" dirty="0" smtClean="0"/>
            <a:t>Родители</a:t>
          </a:r>
          <a:endParaRPr lang="ru-RU" b="0" dirty="0"/>
        </a:p>
      </dgm:t>
    </dgm:pt>
    <dgm:pt modelId="{26EF3BE2-DFA8-4B0A-997B-D41F31D9D10C}" type="parTrans" cxnId="{CF8B30B5-7010-4AC8-9C1A-B648002551C3}">
      <dgm:prSet/>
      <dgm:spPr/>
      <dgm:t>
        <a:bodyPr/>
        <a:lstStyle/>
        <a:p>
          <a:endParaRPr lang="ru-RU"/>
        </a:p>
      </dgm:t>
    </dgm:pt>
    <dgm:pt modelId="{29C3052E-AB5B-4C8E-80F1-CE9059EDDC61}" type="sibTrans" cxnId="{CF8B30B5-7010-4AC8-9C1A-B648002551C3}">
      <dgm:prSet/>
      <dgm:spPr/>
      <dgm:t>
        <a:bodyPr/>
        <a:lstStyle/>
        <a:p>
          <a:endParaRPr lang="ru-RU"/>
        </a:p>
      </dgm:t>
    </dgm:pt>
    <dgm:pt modelId="{029C4C56-7B04-4C4E-A522-252F5B17A2FC}" type="pres">
      <dgm:prSet presAssocID="{E4406FCA-F0E7-48D0-B1E3-9A4F46E1D4B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AE8E098-C7BA-4A93-B65A-94EB76549930}" type="pres">
      <dgm:prSet presAssocID="{91E8C27E-E0B8-4167-99A5-18FE167ECE66}" presName="parentText" presStyleLbl="node1" presStyleIdx="0" presStyleCnt="1" custScaleY="154830" custLinFactNeighborX="-7235" custLinFactNeighborY="-8887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CEB3E99-76C0-40B3-82AE-625EFED48C5C}" type="presOf" srcId="{E4406FCA-F0E7-48D0-B1E3-9A4F46E1D4BB}" destId="{029C4C56-7B04-4C4E-A522-252F5B17A2FC}" srcOrd="0" destOrd="0" presId="urn:microsoft.com/office/officeart/2005/8/layout/vList2"/>
    <dgm:cxn modelId="{C5310F90-1A2A-4351-9ABD-D7C67A5E5A82}" type="presOf" srcId="{91E8C27E-E0B8-4167-99A5-18FE167ECE66}" destId="{0AE8E098-C7BA-4A93-B65A-94EB76549930}" srcOrd="0" destOrd="0" presId="urn:microsoft.com/office/officeart/2005/8/layout/vList2"/>
    <dgm:cxn modelId="{CF8B30B5-7010-4AC8-9C1A-B648002551C3}" srcId="{E4406FCA-F0E7-48D0-B1E3-9A4F46E1D4BB}" destId="{91E8C27E-E0B8-4167-99A5-18FE167ECE66}" srcOrd="0" destOrd="0" parTransId="{26EF3BE2-DFA8-4B0A-997B-D41F31D9D10C}" sibTransId="{29C3052E-AB5B-4C8E-80F1-CE9059EDDC61}"/>
    <dgm:cxn modelId="{6A4E21D5-BA1D-4242-B36A-4FAB2988C80C}" type="presParOf" srcId="{029C4C56-7B04-4C4E-A522-252F5B17A2FC}" destId="{0AE8E098-C7BA-4A93-B65A-94EB7654993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8DA47F0-B85F-4DD3-8F70-CD755A7367D2}" type="doc">
      <dgm:prSet loTypeId="urn:microsoft.com/office/officeart/2005/8/layout/vList2" loCatId="list" qsTypeId="urn:microsoft.com/office/officeart/2005/8/quickstyle/simple2" qsCatId="simple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81BCB1DD-1200-4B77-9AC7-C3E4E7D0BC8F}">
      <dgm:prSet/>
      <dgm:spPr/>
      <dgm:t>
        <a:bodyPr/>
        <a:lstStyle/>
        <a:p>
          <a:pPr algn="ctr" rtl="0"/>
          <a:r>
            <a:rPr lang="ru-RU" b="0" dirty="0" smtClean="0"/>
            <a:t>Педагоги</a:t>
          </a:r>
          <a:endParaRPr lang="ru-RU" b="0" dirty="0"/>
        </a:p>
      </dgm:t>
    </dgm:pt>
    <dgm:pt modelId="{A71079DA-B5A2-479A-A9AB-B9E8258843B0}" type="parTrans" cxnId="{10F6C8C9-1691-4C00-AE37-0393C554530C}">
      <dgm:prSet/>
      <dgm:spPr/>
      <dgm:t>
        <a:bodyPr/>
        <a:lstStyle/>
        <a:p>
          <a:endParaRPr lang="ru-RU"/>
        </a:p>
      </dgm:t>
    </dgm:pt>
    <dgm:pt modelId="{70F49C61-2580-4331-BF0B-35A2ADF396A5}" type="sibTrans" cxnId="{10F6C8C9-1691-4C00-AE37-0393C554530C}">
      <dgm:prSet/>
      <dgm:spPr/>
      <dgm:t>
        <a:bodyPr/>
        <a:lstStyle/>
        <a:p>
          <a:endParaRPr lang="ru-RU"/>
        </a:p>
      </dgm:t>
    </dgm:pt>
    <dgm:pt modelId="{3A7371A3-2053-4208-B535-C383075C317A}" type="pres">
      <dgm:prSet presAssocID="{98DA47F0-B85F-4DD3-8F70-CD755A7367D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00B3E34-56EA-4C85-8E3A-767325D4E568}" type="pres">
      <dgm:prSet presAssocID="{81BCB1DD-1200-4B77-9AC7-C3E4E7D0BC8F}" presName="parentText" presStyleLbl="node1" presStyleIdx="0" presStyleCnt="1" custScaleY="158849" custLinFactNeighborX="186" custLinFactNeighborY="-3490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17C63C3-1C02-4AE3-B42E-3F3E29CDF83E}" type="presOf" srcId="{98DA47F0-B85F-4DD3-8F70-CD755A7367D2}" destId="{3A7371A3-2053-4208-B535-C383075C317A}" srcOrd="0" destOrd="0" presId="urn:microsoft.com/office/officeart/2005/8/layout/vList2"/>
    <dgm:cxn modelId="{7D4F797B-BE5A-47AA-BEE6-DB8B821C2E43}" type="presOf" srcId="{81BCB1DD-1200-4B77-9AC7-C3E4E7D0BC8F}" destId="{F00B3E34-56EA-4C85-8E3A-767325D4E568}" srcOrd="0" destOrd="0" presId="urn:microsoft.com/office/officeart/2005/8/layout/vList2"/>
    <dgm:cxn modelId="{10F6C8C9-1691-4C00-AE37-0393C554530C}" srcId="{98DA47F0-B85F-4DD3-8F70-CD755A7367D2}" destId="{81BCB1DD-1200-4B77-9AC7-C3E4E7D0BC8F}" srcOrd="0" destOrd="0" parTransId="{A71079DA-B5A2-479A-A9AB-B9E8258843B0}" sibTransId="{70F49C61-2580-4331-BF0B-35A2ADF396A5}"/>
    <dgm:cxn modelId="{08754F72-D2C1-4418-8EA7-369FFC411481}" type="presParOf" srcId="{3A7371A3-2053-4208-B535-C383075C317A}" destId="{F00B3E34-56EA-4C85-8E3A-767325D4E56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159EABE-BE83-4F8C-A837-B049B06526A1}" type="doc">
      <dgm:prSet loTypeId="urn:microsoft.com/office/officeart/2005/8/layout/vList2" loCatId="list" qsTypeId="urn:microsoft.com/office/officeart/2005/8/quickstyle/simple2" qsCatId="simple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4AB89623-2BFC-4D3B-9A37-22A751958042}">
      <dgm:prSet custT="1"/>
      <dgm:spPr/>
      <dgm:t>
        <a:bodyPr/>
        <a:lstStyle/>
        <a:p>
          <a:pPr algn="ctr" rtl="0"/>
          <a:r>
            <a:rPr lang="ru-RU" sz="2400" b="0" dirty="0" smtClean="0"/>
            <a:t>Администрация</a:t>
          </a:r>
          <a:endParaRPr lang="ru-RU" sz="2400" b="0" dirty="0"/>
        </a:p>
      </dgm:t>
    </dgm:pt>
    <dgm:pt modelId="{CC074871-B8D5-491D-9E66-E8FB49855E99}" type="parTrans" cxnId="{E528EBB7-2A63-4051-ADA6-5F333496C288}">
      <dgm:prSet/>
      <dgm:spPr/>
      <dgm:t>
        <a:bodyPr/>
        <a:lstStyle/>
        <a:p>
          <a:endParaRPr lang="ru-RU"/>
        </a:p>
      </dgm:t>
    </dgm:pt>
    <dgm:pt modelId="{725E8BB3-4D03-4CFB-BE42-5DE026E36E26}" type="sibTrans" cxnId="{E528EBB7-2A63-4051-ADA6-5F333496C288}">
      <dgm:prSet/>
      <dgm:spPr/>
      <dgm:t>
        <a:bodyPr/>
        <a:lstStyle/>
        <a:p>
          <a:endParaRPr lang="ru-RU"/>
        </a:p>
      </dgm:t>
    </dgm:pt>
    <dgm:pt modelId="{AA7F1B28-8383-4141-B5C6-077EE85B8E25}" type="pres">
      <dgm:prSet presAssocID="{4159EABE-BE83-4F8C-A837-B049B06526A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AABFE48-1E19-4D91-BF0A-1C42467898CC}" type="pres">
      <dgm:prSet presAssocID="{4AB89623-2BFC-4D3B-9A37-22A751958042}" presName="parentText" presStyleLbl="node1" presStyleIdx="0" presStyleCnt="1" custScaleY="37689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528EBB7-2A63-4051-ADA6-5F333496C288}" srcId="{4159EABE-BE83-4F8C-A837-B049B06526A1}" destId="{4AB89623-2BFC-4D3B-9A37-22A751958042}" srcOrd="0" destOrd="0" parTransId="{CC074871-B8D5-491D-9E66-E8FB49855E99}" sibTransId="{725E8BB3-4D03-4CFB-BE42-5DE026E36E26}"/>
    <dgm:cxn modelId="{629C046F-2E7D-42CA-8DC0-127E55C73FFD}" type="presOf" srcId="{4AB89623-2BFC-4D3B-9A37-22A751958042}" destId="{8AABFE48-1E19-4D91-BF0A-1C42467898CC}" srcOrd="0" destOrd="0" presId="urn:microsoft.com/office/officeart/2005/8/layout/vList2"/>
    <dgm:cxn modelId="{7F304B69-1773-4AE3-9CFC-EB560B1AB30D}" type="presOf" srcId="{4159EABE-BE83-4F8C-A837-B049B06526A1}" destId="{AA7F1B28-8383-4141-B5C6-077EE85B8E25}" srcOrd="0" destOrd="0" presId="urn:microsoft.com/office/officeart/2005/8/layout/vList2"/>
    <dgm:cxn modelId="{E5D3CF8B-EFBC-4DB2-8EDA-FC7AF2B967B6}" type="presParOf" srcId="{AA7F1B28-8383-4141-B5C6-077EE85B8E25}" destId="{8AABFE48-1E19-4D91-BF0A-1C42467898C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4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BC03E53-DF31-4A11-9072-5E0D15C4D769}" type="doc">
      <dgm:prSet loTypeId="urn:microsoft.com/office/officeart/2005/8/layout/default#1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3458881-FAF8-4B00-A2C8-3E300B147F50}">
      <dgm:prSet custT="1"/>
      <dgm:spPr>
        <a:solidFill>
          <a:srgbClr val="010199"/>
        </a:solidFill>
      </dgm:spPr>
      <dgm:t>
        <a:bodyPr/>
        <a:lstStyle/>
        <a:p>
          <a:pPr rtl="0"/>
          <a:r>
            <a:rPr lang="ru-RU" sz="3200" b="0" dirty="0" smtClean="0"/>
            <a:t>Педагог - психолог</a:t>
          </a:r>
          <a:endParaRPr lang="ru-RU" sz="3200" b="0" dirty="0"/>
        </a:p>
      </dgm:t>
    </dgm:pt>
    <dgm:pt modelId="{B4B36AD2-D42A-47C0-9CF3-F47B80C7AE6B}" type="parTrans" cxnId="{F60148A9-5F06-441F-9E2D-A9521DC12073}">
      <dgm:prSet/>
      <dgm:spPr/>
      <dgm:t>
        <a:bodyPr/>
        <a:lstStyle/>
        <a:p>
          <a:endParaRPr lang="ru-RU"/>
        </a:p>
      </dgm:t>
    </dgm:pt>
    <dgm:pt modelId="{AE6C6E4A-C1DD-4BDF-A95C-2029C2D9B9E7}" type="sibTrans" cxnId="{F60148A9-5F06-441F-9E2D-A9521DC12073}">
      <dgm:prSet/>
      <dgm:spPr/>
      <dgm:t>
        <a:bodyPr/>
        <a:lstStyle/>
        <a:p>
          <a:endParaRPr lang="ru-RU"/>
        </a:p>
      </dgm:t>
    </dgm:pt>
    <dgm:pt modelId="{6C20FC55-C6FC-4E72-8762-18D9DBBAFBA2}" type="pres">
      <dgm:prSet presAssocID="{ABC03E53-DF31-4A11-9072-5E0D15C4D769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59F5E8D-E195-444B-9396-47D1EB4C5EF7}" type="pres">
      <dgm:prSet presAssocID="{F3458881-FAF8-4B00-A2C8-3E300B147F50}" presName="node" presStyleLbl="node1" presStyleIdx="0" presStyleCnt="1" custScaleX="185352" custLinFactNeighborX="-337" custLinFactNeighborY="-55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CA3032F-A8F2-4C3C-A6A9-FB7A11B67C40}" type="presOf" srcId="{ABC03E53-DF31-4A11-9072-5E0D15C4D769}" destId="{6C20FC55-C6FC-4E72-8762-18D9DBBAFBA2}" srcOrd="0" destOrd="0" presId="urn:microsoft.com/office/officeart/2005/8/layout/default#1"/>
    <dgm:cxn modelId="{F60148A9-5F06-441F-9E2D-A9521DC12073}" srcId="{ABC03E53-DF31-4A11-9072-5E0D15C4D769}" destId="{F3458881-FAF8-4B00-A2C8-3E300B147F50}" srcOrd="0" destOrd="0" parTransId="{B4B36AD2-D42A-47C0-9CF3-F47B80C7AE6B}" sibTransId="{AE6C6E4A-C1DD-4BDF-A95C-2029C2D9B9E7}"/>
    <dgm:cxn modelId="{6E319C85-E4C4-4D35-8F62-E757AA646A81}" type="presOf" srcId="{F3458881-FAF8-4B00-A2C8-3E300B147F50}" destId="{259F5E8D-E195-444B-9396-47D1EB4C5EF7}" srcOrd="0" destOrd="0" presId="urn:microsoft.com/office/officeart/2005/8/layout/default#1"/>
    <dgm:cxn modelId="{4A48405F-6B74-4C9E-9BAE-53C03046F95B}" type="presParOf" srcId="{6C20FC55-C6FC-4E72-8762-18D9DBBAFBA2}" destId="{259F5E8D-E195-444B-9396-47D1EB4C5EF7}" srcOrd="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49BD65A-726D-4184-A196-0163B9602DC0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8B397F3-55A6-4D4D-8F6B-2CE1AB9306C3}">
      <dgm:prSet custT="1"/>
      <dgm:spPr>
        <a:solidFill>
          <a:srgbClr val="990000"/>
        </a:solidFill>
      </dgm:spPr>
      <dgm:t>
        <a:bodyPr/>
        <a:lstStyle/>
        <a:p>
          <a:pPr algn="ctr" rtl="0"/>
          <a:r>
            <a:rPr lang="ru-RU" sz="2000" b="1" dirty="0" smtClean="0"/>
            <a:t>Психодиагностика</a:t>
          </a:r>
          <a:endParaRPr lang="ru-RU" sz="2000" dirty="0"/>
        </a:p>
      </dgm:t>
    </dgm:pt>
    <dgm:pt modelId="{C9DC8DBD-E6F5-4286-AC2D-D293CB6E5F4C}" type="parTrans" cxnId="{453DC5A6-8C35-4BFF-AC20-75CD1E1DA359}">
      <dgm:prSet/>
      <dgm:spPr/>
      <dgm:t>
        <a:bodyPr/>
        <a:lstStyle/>
        <a:p>
          <a:endParaRPr lang="ru-RU"/>
        </a:p>
      </dgm:t>
    </dgm:pt>
    <dgm:pt modelId="{D86028D3-F6C4-4CE7-9797-982546494DA7}" type="sibTrans" cxnId="{453DC5A6-8C35-4BFF-AC20-75CD1E1DA359}">
      <dgm:prSet/>
      <dgm:spPr/>
      <dgm:t>
        <a:bodyPr/>
        <a:lstStyle/>
        <a:p>
          <a:endParaRPr lang="ru-RU"/>
        </a:p>
      </dgm:t>
    </dgm:pt>
    <dgm:pt modelId="{079FD030-249C-431F-9207-1356BB353981}" type="pres">
      <dgm:prSet presAssocID="{D49BD65A-726D-4184-A196-0163B9602DC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D6E5E4D-3917-4265-ADC2-330036A3A0EB}" type="pres">
      <dgm:prSet presAssocID="{78B397F3-55A6-4D4D-8F6B-2CE1AB9306C3}" presName="parentText" presStyleLbl="node1" presStyleIdx="0" presStyleCnt="1" custScaleY="488264" custLinFactNeighborX="0" custLinFactNeighborY="1094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4768307-F314-47E6-AF9B-99B2BB87F4C1}" type="presOf" srcId="{D49BD65A-726D-4184-A196-0163B9602DC0}" destId="{079FD030-249C-431F-9207-1356BB353981}" srcOrd="0" destOrd="0" presId="urn:microsoft.com/office/officeart/2005/8/layout/vList2"/>
    <dgm:cxn modelId="{453DC5A6-8C35-4BFF-AC20-75CD1E1DA359}" srcId="{D49BD65A-726D-4184-A196-0163B9602DC0}" destId="{78B397F3-55A6-4D4D-8F6B-2CE1AB9306C3}" srcOrd="0" destOrd="0" parTransId="{C9DC8DBD-E6F5-4286-AC2D-D293CB6E5F4C}" sibTransId="{D86028D3-F6C4-4CE7-9797-982546494DA7}"/>
    <dgm:cxn modelId="{F5F66728-464F-4B21-9DF1-F9C314EBEAEF}" type="presOf" srcId="{78B397F3-55A6-4D4D-8F6B-2CE1AB9306C3}" destId="{ED6E5E4D-3917-4265-ADC2-330036A3A0EB}" srcOrd="0" destOrd="0" presId="urn:microsoft.com/office/officeart/2005/8/layout/vList2"/>
    <dgm:cxn modelId="{7CBDEB44-6F88-44FC-B559-D028F9E79BF1}" type="presParOf" srcId="{079FD030-249C-431F-9207-1356BB353981}" destId="{ED6E5E4D-3917-4265-ADC2-330036A3A0E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E991912-314D-46D1-8E45-B340C9BB1E09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FB878DC-3CAF-4740-A05A-4D19B0640BAF}">
      <dgm:prSet custT="1"/>
      <dgm:spPr>
        <a:solidFill>
          <a:srgbClr val="0070C0"/>
        </a:solidFill>
      </dgm:spPr>
      <dgm:t>
        <a:bodyPr/>
        <a:lstStyle/>
        <a:p>
          <a:pPr algn="ctr" rtl="0"/>
          <a:r>
            <a:rPr lang="ru-RU" sz="2000" b="1" dirty="0" smtClean="0"/>
            <a:t>Психокоррекции</a:t>
          </a:r>
          <a:endParaRPr lang="ru-RU" sz="2000" b="1" dirty="0"/>
        </a:p>
      </dgm:t>
    </dgm:pt>
    <dgm:pt modelId="{0D199985-7BF1-4776-AE3E-DABE0787721D}" type="parTrans" cxnId="{4E412C0D-6750-4E66-A3CC-500D1BF6409B}">
      <dgm:prSet/>
      <dgm:spPr/>
      <dgm:t>
        <a:bodyPr/>
        <a:lstStyle/>
        <a:p>
          <a:endParaRPr lang="ru-RU"/>
        </a:p>
      </dgm:t>
    </dgm:pt>
    <dgm:pt modelId="{E91907BD-4A84-4E50-B719-50817B5E824E}" type="sibTrans" cxnId="{4E412C0D-6750-4E66-A3CC-500D1BF6409B}">
      <dgm:prSet/>
      <dgm:spPr/>
      <dgm:t>
        <a:bodyPr/>
        <a:lstStyle/>
        <a:p>
          <a:endParaRPr lang="ru-RU"/>
        </a:p>
      </dgm:t>
    </dgm:pt>
    <dgm:pt modelId="{9F155661-C02F-424F-8F91-B57AB331F401}" type="pres">
      <dgm:prSet presAssocID="{FE991912-314D-46D1-8E45-B340C9BB1E0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A9FAAA3-37A1-4435-B6C5-E8D50E063611}" type="pres">
      <dgm:prSet presAssocID="{6FB878DC-3CAF-4740-A05A-4D19B0640BAF}" presName="parentText" presStyleLbl="node1" presStyleIdx="0" presStyleCnt="1" custScaleY="49301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454F21E-2DA1-4B99-8194-18CD3B52EDFF}" type="presOf" srcId="{FE991912-314D-46D1-8E45-B340C9BB1E09}" destId="{9F155661-C02F-424F-8F91-B57AB331F401}" srcOrd="0" destOrd="0" presId="urn:microsoft.com/office/officeart/2005/8/layout/vList2"/>
    <dgm:cxn modelId="{D91F5C47-85CD-416C-ABE8-90868E585948}" type="presOf" srcId="{6FB878DC-3CAF-4740-A05A-4D19B0640BAF}" destId="{BA9FAAA3-37A1-4435-B6C5-E8D50E063611}" srcOrd="0" destOrd="0" presId="urn:microsoft.com/office/officeart/2005/8/layout/vList2"/>
    <dgm:cxn modelId="{4E412C0D-6750-4E66-A3CC-500D1BF6409B}" srcId="{FE991912-314D-46D1-8E45-B340C9BB1E09}" destId="{6FB878DC-3CAF-4740-A05A-4D19B0640BAF}" srcOrd="0" destOrd="0" parTransId="{0D199985-7BF1-4776-AE3E-DABE0787721D}" sibTransId="{E91907BD-4A84-4E50-B719-50817B5E824E}"/>
    <dgm:cxn modelId="{1C29212B-AB5E-4607-A74B-2EC767DADDD9}" type="presParOf" srcId="{9F155661-C02F-424F-8F91-B57AB331F401}" destId="{BA9FAAA3-37A1-4435-B6C5-E8D50E06361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102E190-5114-4C95-9C93-84BEA5E3EEB3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1A3854B-BC36-41E8-874F-CFE0F13F742C}">
      <dgm:prSet custT="1"/>
      <dgm:spPr>
        <a:solidFill>
          <a:srgbClr val="7030A0"/>
        </a:solidFill>
      </dgm:spPr>
      <dgm:t>
        <a:bodyPr/>
        <a:lstStyle/>
        <a:p>
          <a:pPr algn="ctr" rtl="0"/>
          <a:r>
            <a:rPr lang="ru-RU" sz="2000" b="1" dirty="0" smtClean="0"/>
            <a:t>Психологическое</a:t>
          </a:r>
        </a:p>
        <a:p>
          <a:pPr algn="ctr" rtl="0"/>
          <a:r>
            <a:rPr lang="ru-RU" sz="2000" b="1" dirty="0" smtClean="0"/>
            <a:t>консультирование</a:t>
          </a:r>
          <a:endParaRPr lang="ru-RU" sz="2000" b="1" dirty="0"/>
        </a:p>
      </dgm:t>
    </dgm:pt>
    <dgm:pt modelId="{F3AB2644-A715-434C-B8F3-FEC894F2A937}" type="parTrans" cxnId="{509058B4-3CA7-4536-9F47-520730A1DC6F}">
      <dgm:prSet/>
      <dgm:spPr/>
      <dgm:t>
        <a:bodyPr/>
        <a:lstStyle/>
        <a:p>
          <a:endParaRPr lang="ru-RU"/>
        </a:p>
      </dgm:t>
    </dgm:pt>
    <dgm:pt modelId="{AF2E7847-A282-40D7-8BC5-06A57D8ABC78}" type="sibTrans" cxnId="{509058B4-3CA7-4536-9F47-520730A1DC6F}">
      <dgm:prSet/>
      <dgm:spPr/>
      <dgm:t>
        <a:bodyPr/>
        <a:lstStyle/>
        <a:p>
          <a:endParaRPr lang="ru-RU"/>
        </a:p>
      </dgm:t>
    </dgm:pt>
    <dgm:pt modelId="{934F36B7-4277-49D0-ACEB-76A6F2DB5721}" type="pres">
      <dgm:prSet presAssocID="{3102E190-5114-4C95-9C93-84BEA5E3EEB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D508F57-D00C-4DA7-B145-F7BA0C2BF0DB}" type="pres">
      <dgm:prSet presAssocID="{A1A3854B-BC36-41E8-874F-CFE0F13F742C}" presName="parentText" presStyleLbl="node1" presStyleIdx="0" presStyleCnt="1" custScaleY="93682" custLinFactNeighborY="574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C6B00B0-8D4D-46AC-84E3-5C3D996C9B79}" type="presOf" srcId="{A1A3854B-BC36-41E8-874F-CFE0F13F742C}" destId="{AD508F57-D00C-4DA7-B145-F7BA0C2BF0DB}" srcOrd="0" destOrd="0" presId="urn:microsoft.com/office/officeart/2005/8/layout/vList2"/>
    <dgm:cxn modelId="{E28D5AF0-C101-4B6A-9BED-F3E1003410F8}" type="presOf" srcId="{3102E190-5114-4C95-9C93-84BEA5E3EEB3}" destId="{934F36B7-4277-49D0-ACEB-76A6F2DB5721}" srcOrd="0" destOrd="0" presId="urn:microsoft.com/office/officeart/2005/8/layout/vList2"/>
    <dgm:cxn modelId="{509058B4-3CA7-4536-9F47-520730A1DC6F}" srcId="{3102E190-5114-4C95-9C93-84BEA5E3EEB3}" destId="{A1A3854B-BC36-41E8-874F-CFE0F13F742C}" srcOrd="0" destOrd="0" parTransId="{F3AB2644-A715-434C-B8F3-FEC894F2A937}" sibTransId="{AF2E7847-A282-40D7-8BC5-06A57D8ABC78}"/>
    <dgm:cxn modelId="{648BC059-4B41-4D2F-B548-FE142CF25F62}" type="presParOf" srcId="{934F36B7-4277-49D0-ACEB-76A6F2DB5721}" destId="{AD508F57-D00C-4DA7-B145-F7BA0C2BF0D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5976054-6159-4540-9079-9CF3027B892F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A66164A-BBFF-4FC3-841F-6D25F0A18C2E}">
      <dgm:prSet custT="1"/>
      <dgm:spPr>
        <a:solidFill>
          <a:srgbClr val="FF9900"/>
        </a:solidFill>
      </dgm:spPr>
      <dgm:t>
        <a:bodyPr/>
        <a:lstStyle/>
        <a:p>
          <a:pPr algn="ctr" rtl="0">
            <a:lnSpc>
              <a:spcPct val="100000"/>
            </a:lnSpc>
          </a:pPr>
          <a:r>
            <a:rPr lang="ru-RU" sz="2000" b="1" dirty="0" smtClean="0"/>
            <a:t>Психологическое</a:t>
          </a:r>
        </a:p>
        <a:p>
          <a:pPr algn="ctr" rtl="0">
            <a:lnSpc>
              <a:spcPct val="100000"/>
            </a:lnSpc>
          </a:pPr>
          <a:r>
            <a:rPr lang="ru-RU" sz="2000" b="1" dirty="0" smtClean="0"/>
            <a:t>просвещение и профилактика</a:t>
          </a:r>
          <a:endParaRPr lang="ru-RU" sz="2000" dirty="0"/>
        </a:p>
      </dgm:t>
    </dgm:pt>
    <dgm:pt modelId="{CFD31362-F8FB-42D5-949B-E005FFD79B6A}" type="parTrans" cxnId="{CA76083F-9B9F-4466-8686-798F2D8F3F35}">
      <dgm:prSet/>
      <dgm:spPr/>
      <dgm:t>
        <a:bodyPr/>
        <a:lstStyle/>
        <a:p>
          <a:endParaRPr lang="ru-RU"/>
        </a:p>
      </dgm:t>
    </dgm:pt>
    <dgm:pt modelId="{93C5886F-318F-457F-90B3-C2363F5EDD53}" type="sibTrans" cxnId="{CA76083F-9B9F-4466-8686-798F2D8F3F35}">
      <dgm:prSet/>
      <dgm:spPr/>
      <dgm:t>
        <a:bodyPr/>
        <a:lstStyle/>
        <a:p>
          <a:endParaRPr lang="ru-RU"/>
        </a:p>
      </dgm:t>
    </dgm:pt>
    <dgm:pt modelId="{7BB3A1A0-148F-4D18-B08D-9D2C72B3252D}" type="pres">
      <dgm:prSet presAssocID="{F5976054-6159-4540-9079-9CF3027B892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224B3A7-B0D9-40F7-868E-67BCA55F004A}" type="pres">
      <dgm:prSet presAssocID="{FA66164A-BBFF-4FC3-841F-6D25F0A18C2E}" presName="parentText" presStyleLbl="node1" presStyleIdx="0" presStyleCnt="1" custScaleY="35260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A76083F-9B9F-4466-8686-798F2D8F3F35}" srcId="{F5976054-6159-4540-9079-9CF3027B892F}" destId="{FA66164A-BBFF-4FC3-841F-6D25F0A18C2E}" srcOrd="0" destOrd="0" parTransId="{CFD31362-F8FB-42D5-949B-E005FFD79B6A}" sibTransId="{93C5886F-318F-457F-90B3-C2363F5EDD53}"/>
    <dgm:cxn modelId="{855E71EF-28AD-4FE4-AC56-0A0BED165AC0}" type="presOf" srcId="{FA66164A-BBFF-4FC3-841F-6D25F0A18C2E}" destId="{2224B3A7-B0D9-40F7-868E-67BCA55F004A}" srcOrd="0" destOrd="0" presId="urn:microsoft.com/office/officeart/2005/8/layout/vList2"/>
    <dgm:cxn modelId="{86D729C8-426E-4D6A-8518-40505CE9277D}" type="presOf" srcId="{F5976054-6159-4540-9079-9CF3027B892F}" destId="{7BB3A1A0-148F-4D18-B08D-9D2C72B3252D}" srcOrd="0" destOrd="0" presId="urn:microsoft.com/office/officeart/2005/8/layout/vList2"/>
    <dgm:cxn modelId="{27BC2DAE-9AA0-42D8-89D6-02E7D8B2CD99}" type="presParOf" srcId="{7BB3A1A0-148F-4D18-B08D-9D2C72B3252D}" destId="{2224B3A7-B0D9-40F7-868E-67BCA55F004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15FD2370-C08F-4626-9E92-CC059EA6834D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EC54B89-50FF-4072-B64D-03A45C6D43E6}">
      <dgm:prSet custT="1"/>
      <dgm:spPr>
        <a:solidFill>
          <a:srgbClr val="010199"/>
        </a:solidFill>
      </dgm:spPr>
      <dgm:t>
        <a:bodyPr/>
        <a:lstStyle/>
        <a:p>
          <a:pPr algn="ctr" rtl="0"/>
          <a:r>
            <a:rPr lang="ru-RU" sz="2000" dirty="0" smtClean="0"/>
            <a:t>Поисковый</a:t>
          </a:r>
        </a:p>
        <a:p>
          <a:pPr algn="ctr" rtl="0"/>
          <a:r>
            <a:rPr lang="ru-RU" sz="2000" dirty="0" smtClean="0"/>
            <a:t>этап</a:t>
          </a:r>
          <a:endParaRPr lang="ru-RU" sz="2000" dirty="0"/>
        </a:p>
      </dgm:t>
    </dgm:pt>
    <dgm:pt modelId="{5E944316-2524-4751-9CCB-B27FD8D15B6C}" type="parTrans" cxnId="{F5F2BD79-D1EA-402D-B38B-F060DE5A7DE8}">
      <dgm:prSet/>
      <dgm:spPr/>
      <dgm:t>
        <a:bodyPr/>
        <a:lstStyle/>
        <a:p>
          <a:endParaRPr lang="ru-RU"/>
        </a:p>
      </dgm:t>
    </dgm:pt>
    <dgm:pt modelId="{FEDA3695-3D3B-4800-8F51-29B708D5B702}" type="sibTrans" cxnId="{F5F2BD79-D1EA-402D-B38B-F060DE5A7DE8}">
      <dgm:prSet/>
      <dgm:spPr/>
      <dgm:t>
        <a:bodyPr/>
        <a:lstStyle/>
        <a:p>
          <a:endParaRPr lang="ru-RU"/>
        </a:p>
      </dgm:t>
    </dgm:pt>
    <dgm:pt modelId="{A151E2FC-9A56-4A15-8278-EAA362257032}" type="pres">
      <dgm:prSet presAssocID="{15FD2370-C08F-4626-9E92-CC059EA6834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FB4AC2A-E9FA-4ECF-95AC-941EFF72170C}" type="pres">
      <dgm:prSet presAssocID="{1EC54B89-50FF-4072-B64D-03A45C6D43E6}" presName="parentText" presStyleLbl="node1" presStyleIdx="0" presStyleCnt="1" custScaleY="85552" custLinFactNeighborX="3333" custLinFactNeighborY="-876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858FD89-CD7F-4EB9-8D3B-D463BA481F05}" type="presOf" srcId="{15FD2370-C08F-4626-9E92-CC059EA6834D}" destId="{A151E2FC-9A56-4A15-8278-EAA362257032}" srcOrd="0" destOrd="0" presId="urn:microsoft.com/office/officeart/2005/8/layout/vList2"/>
    <dgm:cxn modelId="{F5F2BD79-D1EA-402D-B38B-F060DE5A7DE8}" srcId="{15FD2370-C08F-4626-9E92-CC059EA6834D}" destId="{1EC54B89-50FF-4072-B64D-03A45C6D43E6}" srcOrd="0" destOrd="0" parTransId="{5E944316-2524-4751-9CCB-B27FD8D15B6C}" sibTransId="{FEDA3695-3D3B-4800-8F51-29B708D5B702}"/>
    <dgm:cxn modelId="{B26A4CAA-C88E-40F1-ADAF-E4855DAB1017}" type="presOf" srcId="{1EC54B89-50FF-4072-B64D-03A45C6D43E6}" destId="{CFB4AC2A-E9FA-4ECF-95AC-941EFF72170C}" srcOrd="0" destOrd="0" presId="urn:microsoft.com/office/officeart/2005/8/layout/vList2"/>
    <dgm:cxn modelId="{52F5B9E0-EBAD-433F-A503-B811638BE369}" type="presParOf" srcId="{A151E2FC-9A56-4A15-8278-EAA362257032}" destId="{CFB4AC2A-E9FA-4ECF-95AC-941EFF72170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B2188E58-5976-484B-9A89-3BA5E63AB7F2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092C60A-C71D-4FF9-9491-33A9E96CE5D3}">
      <dgm:prSet custT="1"/>
      <dgm:spPr>
        <a:solidFill>
          <a:srgbClr val="010199"/>
        </a:solidFill>
      </dgm:spPr>
      <dgm:t>
        <a:bodyPr/>
        <a:lstStyle/>
        <a:p>
          <a:pPr algn="ctr" rtl="0"/>
          <a:r>
            <a:rPr lang="ru-RU" sz="1800" dirty="0" smtClean="0"/>
            <a:t>Деятельность</a:t>
          </a:r>
          <a:endParaRPr lang="ru-RU" sz="1800" dirty="0"/>
        </a:p>
      </dgm:t>
    </dgm:pt>
    <dgm:pt modelId="{F940D4D5-E39E-445E-809B-38B900DC2323}" type="parTrans" cxnId="{37066D84-A4CF-472B-AA91-375BF5E02029}">
      <dgm:prSet/>
      <dgm:spPr/>
      <dgm:t>
        <a:bodyPr/>
        <a:lstStyle/>
        <a:p>
          <a:endParaRPr lang="ru-RU"/>
        </a:p>
      </dgm:t>
    </dgm:pt>
    <dgm:pt modelId="{F21C0657-9174-4FEA-9631-1EFFA609243A}" type="sibTrans" cxnId="{37066D84-A4CF-472B-AA91-375BF5E02029}">
      <dgm:prSet/>
      <dgm:spPr/>
      <dgm:t>
        <a:bodyPr/>
        <a:lstStyle/>
        <a:p>
          <a:endParaRPr lang="ru-RU"/>
        </a:p>
      </dgm:t>
    </dgm:pt>
    <dgm:pt modelId="{43AD0450-1451-4ABC-A13A-20DCF4FF8F10}" type="pres">
      <dgm:prSet presAssocID="{B2188E58-5976-484B-9A89-3BA5E63AB7F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BC0B061-1BC9-48BC-8AEA-C4D97C8E460C}" type="pres">
      <dgm:prSet presAssocID="{D092C60A-C71D-4FF9-9491-33A9E96CE5D3}" presName="parentText" presStyleLbl="node1" presStyleIdx="0" presStyleCnt="1" custScaleX="95994" custScaleY="257963" custLinFactNeighborX="-2003" custLinFactNeighborY="940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32067ED-73B4-4FE4-93B6-CDA58B75B76C}" type="presOf" srcId="{B2188E58-5976-484B-9A89-3BA5E63AB7F2}" destId="{43AD0450-1451-4ABC-A13A-20DCF4FF8F10}" srcOrd="0" destOrd="0" presId="urn:microsoft.com/office/officeart/2005/8/layout/vList2"/>
    <dgm:cxn modelId="{37066D84-A4CF-472B-AA91-375BF5E02029}" srcId="{B2188E58-5976-484B-9A89-3BA5E63AB7F2}" destId="{D092C60A-C71D-4FF9-9491-33A9E96CE5D3}" srcOrd="0" destOrd="0" parTransId="{F940D4D5-E39E-445E-809B-38B900DC2323}" sibTransId="{F21C0657-9174-4FEA-9631-1EFFA609243A}"/>
    <dgm:cxn modelId="{26A88F28-25F4-4096-B0D8-04CAEE13446E}" type="presOf" srcId="{D092C60A-C71D-4FF9-9491-33A9E96CE5D3}" destId="{EBC0B061-1BC9-48BC-8AEA-C4D97C8E460C}" srcOrd="0" destOrd="0" presId="urn:microsoft.com/office/officeart/2005/8/layout/vList2"/>
    <dgm:cxn modelId="{0733354F-B142-41C7-BFEB-F0B693C23180}" type="presParOf" srcId="{43AD0450-1451-4ABC-A13A-20DCF4FF8F10}" destId="{EBC0B061-1BC9-48BC-8AEA-C4D97C8E460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F4B89BDF-FA50-4C54-B1C1-9322FBE12A3F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1CF9A14-269F-4D3C-AC5D-1C37A3844914}">
      <dgm:prSet custT="1"/>
      <dgm:spPr>
        <a:solidFill>
          <a:srgbClr val="010199"/>
        </a:solidFill>
      </dgm:spPr>
      <dgm:t>
        <a:bodyPr/>
        <a:lstStyle/>
        <a:p>
          <a:pPr algn="ctr" rtl="0"/>
          <a:r>
            <a:rPr lang="ru-RU" sz="1800" dirty="0" smtClean="0"/>
            <a:t>Диагностик</a:t>
          </a:r>
          <a:r>
            <a:rPr lang="ru-RU" sz="1800" b="1" dirty="0" smtClean="0"/>
            <a:t>а</a:t>
          </a:r>
          <a:endParaRPr lang="ru-RU" sz="1800" dirty="0"/>
        </a:p>
      </dgm:t>
    </dgm:pt>
    <dgm:pt modelId="{583157F8-FA29-4C82-8E03-AFCAFA123B7C}" type="parTrans" cxnId="{0FF35E77-2CBA-4D7E-880F-D1D3D97641ED}">
      <dgm:prSet/>
      <dgm:spPr/>
      <dgm:t>
        <a:bodyPr/>
        <a:lstStyle/>
        <a:p>
          <a:endParaRPr lang="ru-RU"/>
        </a:p>
      </dgm:t>
    </dgm:pt>
    <dgm:pt modelId="{572D6827-97F6-4D11-81F8-26E1B45A02D7}" type="sibTrans" cxnId="{0FF35E77-2CBA-4D7E-880F-D1D3D97641ED}">
      <dgm:prSet/>
      <dgm:spPr/>
      <dgm:t>
        <a:bodyPr/>
        <a:lstStyle/>
        <a:p>
          <a:endParaRPr lang="ru-RU"/>
        </a:p>
      </dgm:t>
    </dgm:pt>
    <dgm:pt modelId="{A4323397-8574-4C34-8DE5-CF7DBE34C63F}" type="pres">
      <dgm:prSet presAssocID="{F4B89BDF-FA50-4C54-B1C1-9322FBE12A3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6085633-CE32-4514-83B0-FF1481BA4495}" type="pres">
      <dgm:prSet presAssocID="{D1CF9A14-269F-4D3C-AC5D-1C37A3844914}" presName="parentText" presStyleLbl="node1" presStyleIdx="0" presStyleCnt="1" custScaleY="360512" custLinFactNeighborY="1584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F4228A4-97B9-4FD1-BF0A-B192EB5C6925}" type="presOf" srcId="{D1CF9A14-269F-4D3C-AC5D-1C37A3844914}" destId="{96085633-CE32-4514-83B0-FF1481BA4495}" srcOrd="0" destOrd="0" presId="urn:microsoft.com/office/officeart/2005/8/layout/vList2"/>
    <dgm:cxn modelId="{0FF35E77-2CBA-4D7E-880F-D1D3D97641ED}" srcId="{F4B89BDF-FA50-4C54-B1C1-9322FBE12A3F}" destId="{D1CF9A14-269F-4D3C-AC5D-1C37A3844914}" srcOrd="0" destOrd="0" parTransId="{583157F8-FA29-4C82-8E03-AFCAFA123B7C}" sibTransId="{572D6827-97F6-4D11-81F8-26E1B45A02D7}"/>
    <dgm:cxn modelId="{BDB18658-BE9B-4D47-8848-E75ECE598B90}" type="presOf" srcId="{F4B89BDF-FA50-4C54-B1C1-9322FBE12A3F}" destId="{A4323397-8574-4C34-8DE5-CF7DBE34C63F}" srcOrd="0" destOrd="0" presId="urn:microsoft.com/office/officeart/2005/8/layout/vList2"/>
    <dgm:cxn modelId="{77C9A511-BDB0-4BF0-BE49-614660012F69}" type="presParOf" srcId="{A4323397-8574-4C34-8DE5-CF7DBE34C63F}" destId="{96085633-CE32-4514-83B0-FF1481BA449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917AA803-F6E8-4763-B25D-7116DFC4AEF4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948F2F5-BE54-4EBD-B9E1-CDFBA9407419}">
      <dgm:prSet custT="1"/>
      <dgm:spPr>
        <a:solidFill>
          <a:srgbClr val="010199"/>
        </a:solidFill>
      </dgm:spPr>
      <dgm:t>
        <a:bodyPr/>
        <a:lstStyle/>
        <a:p>
          <a:pPr algn="ctr" rtl="0">
            <a:lnSpc>
              <a:spcPct val="100000"/>
            </a:lnSpc>
          </a:pPr>
          <a:r>
            <a:rPr lang="ru-RU" sz="1800" dirty="0" smtClean="0"/>
            <a:t>Консультативно-проективный</a:t>
          </a:r>
        </a:p>
        <a:p>
          <a:pPr algn="ctr" rtl="0">
            <a:lnSpc>
              <a:spcPct val="100000"/>
            </a:lnSpc>
          </a:pPr>
          <a:r>
            <a:rPr lang="ru-RU" sz="1800" dirty="0" smtClean="0"/>
            <a:t>этап</a:t>
          </a:r>
          <a:endParaRPr lang="ru-RU" sz="1800" dirty="0"/>
        </a:p>
      </dgm:t>
    </dgm:pt>
    <dgm:pt modelId="{5D810E65-5BCE-40B9-8620-4787288429AF}" type="parTrans" cxnId="{B51DBA6E-2B2F-4B29-B2B0-B52938DE4A1F}">
      <dgm:prSet/>
      <dgm:spPr/>
      <dgm:t>
        <a:bodyPr/>
        <a:lstStyle/>
        <a:p>
          <a:endParaRPr lang="ru-RU"/>
        </a:p>
      </dgm:t>
    </dgm:pt>
    <dgm:pt modelId="{1A6536BF-2119-419E-AF52-2622A86D1CF8}" type="sibTrans" cxnId="{B51DBA6E-2B2F-4B29-B2B0-B52938DE4A1F}">
      <dgm:prSet/>
      <dgm:spPr/>
      <dgm:t>
        <a:bodyPr/>
        <a:lstStyle/>
        <a:p>
          <a:endParaRPr lang="ru-RU"/>
        </a:p>
      </dgm:t>
    </dgm:pt>
    <dgm:pt modelId="{C9B0EEF3-AF61-4601-BD8F-875001837BD8}" type="pres">
      <dgm:prSet presAssocID="{917AA803-F6E8-4763-B25D-7116DFC4AEF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4ECFDBD-F41A-4063-9A21-C79D9FCD6054}" type="pres">
      <dgm:prSet presAssocID="{B948F2F5-BE54-4EBD-B9E1-CDFBA9407419}" presName="parentText" presStyleLbl="node1" presStyleIdx="0" presStyleCnt="1" custScaleY="452108" custLinFactNeighborX="-32258" custLinFactNeighborY="-9525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51DBA6E-2B2F-4B29-B2B0-B52938DE4A1F}" srcId="{917AA803-F6E8-4763-B25D-7116DFC4AEF4}" destId="{B948F2F5-BE54-4EBD-B9E1-CDFBA9407419}" srcOrd="0" destOrd="0" parTransId="{5D810E65-5BCE-40B9-8620-4787288429AF}" sibTransId="{1A6536BF-2119-419E-AF52-2622A86D1CF8}"/>
    <dgm:cxn modelId="{64E0F10F-1F6F-4EDB-80FD-91E7440FE5CA}" type="presOf" srcId="{917AA803-F6E8-4763-B25D-7116DFC4AEF4}" destId="{C9B0EEF3-AF61-4601-BD8F-875001837BD8}" srcOrd="0" destOrd="0" presId="urn:microsoft.com/office/officeart/2005/8/layout/vList2"/>
    <dgm:cxn modelId="{33200B63-A24E-4C0F-A2BF-084063978B0B}" type="presOf" srcId="{B948F2F5-BE54-4EBD-B9E1-CDFBA9407419}" destId="{14ECFDBD-F41A-4063-9A21-C79D9FCD6054}" srcOrd="0" destOrd="0" presId="urn:microsoft.com/office/officeart/2005/8/layout/vList2"/>
    <dgm:cxn modelId="{2FA02438-398F-43DA-B019-89F224891315}" type="presParOf" srcId="{C9B0EEF3-AF61-4601-BD8F-875001837BD8}" destId="{14ECFDBD-F41A-4063-9A21-C79D9FCD605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B87C51CA-26AE-4750-9AC0-F71F1A561477}" type="doc">
      <dgm:prSet loTypeId="urn:microsoft.com/office/officeart/2005/8/layout/vList2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B8822FC-75E4-4AAE-B155-E3D34A56762E}">
      <dgm:prSet custT="1"/>
      <dgm:spPr>
        <a:solidFill>
          <a:srgbClr val="C00000"/>
        </a:solidFill>
      </dgm:spPr>
      <dgm:t>
        <a:bodyPr/>
        <a:lstStyle/>
        <a:p>
          <a:pPr algn="ctr" rtl="0"/>
          <a:r>
            <a:rPr lang="ru-RU" sz="2000" dirty="0" smtClean="0"/>
            <a:t>Рефлексия</a:t>
          </a:r>
          <a:endParaRPr lang="ru-RU" sz="2000" dirty="0"/>
        </a:p>
      </dgm:t>
    </dgm:pt>
    <dgm:pt modelId="{87BE3324-A788-4FAF-AB19-A64EEBB14626}" type="parTrans" cxnId="{0A15F722-CD86-4533-AF7F-D065B84A9F59}">
      <dgm:prSet/>
      <dgm:spPr/>
      <dgm:t>
        <a:bodyPr/>
        <a:lstStyle/>
        <a:p>
          <a:endParaRPr lang="ru-RU"/>
        </a:p>
      </dgm:t>
    </dgm:pt>
    <dgm:pt modelId="{AB5BA68F-A8F4-4481-91E9-7F5E95273DFC}" type="sibTrans" cxnId="{0A15F722-CD86-4533-AF7F-D065B84A9F59}">
      <dgm:prSet/>
      <dgm:spPr/>
      <dgm:t>
        <a:bodyPr/>
        <a:lstStyle/>
        <a:p>
          <a:endParaRPr lang="ru-RU"/>
        </a:p>
      </dgm:t>
    </dgm:pt>
    <dgm:pt modelId="{6CD60300-5AB9-4C2A-9D71-06BCAB664E9F}" type="pres">
      <dgm:prSet presAssocID="{B87C51CA-26AE-4750-9AC0-F71F1A56147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DA3614E-441F-41C3-A092-10B70CF5D4E2}" type="pres">
      <dgm:prSet presAssocID="{6B8822FC-75E4-4AAE-B155-E3D34A56762E}" presName="parentText" presStyleLbl="node1" presStyleIdx="0" presStyleCnt="1" custAng="0" custScaleY="476574" custLinFactNeighborX="83" custLinFactNeighborY="8339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D0D390F-9CAF-4D3F-ADA1-D5C5BC7DA6E7}" type="presOf" srcId="{6B8822FC-75E4-4AAE-B155-E3D34A56762E}" destId="{7DA3614E-441F-41C3-A092-10B70CF5D4E2}" srcOrd="0" destOrd="0" presId="urn:microsoft.com/office/officeart/2005/8/layout/vList2"/>
    <dgm:cxn modelId="{0A15F722-CD86-4533-AF7F-D065B84A9F59}" srcId="{B87C51CA-26AE-4750-9AC0-F71F1A561477}" destId="{6B8822FC-75E4-4AAE-B155-E3D34A56762E}" srcOrd="0" destOrd="0" parTransId="{87BE3324-A788-4FAF-AB19-A64EEBB14626}" sibTransId="{AB5BA68F-A8F4-4481-91E9-7F5E95273DFC}"/>
    <dgm:cxn modelId="{467A4EF1-4024-42CF-A367-725AC21AF249}" type="presOf" srcId="{B87C51CA-26AE-4750-9AC0-F71F1A561477}" destId="{6CD60300-5AB9-4C2A-9D71-06BCAB664E9F}" srcOrd="0" destOrd="0" presId="urn:microsoft.com/office/officeart/2005/8/layout/vList2"/>
    <dgm:cxn modelId="{21E07B7B-55CC-4A50-9860-8A92BACD3977}" type="presParOf" srcId="{6CD60300-5AB9-4C2A-9D71-06BCAB664E9F}" destId="{7DA3614E-441F-41C3-A092-10B70CF5D4E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EF0D598D-582A-436F-9385-9C2D53E75729}" type="doc">
      <dgm:prSet loTypeId="urn:microsoft.com/office/officeart/2005/8/layout/default#2" loCatId="list" qsTypeId="urn:microsoft.com/office/officeart/2005/8/quickstyle/3d5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2774DB0-0E42-467C-B995-0D60F0EAD43D}">
      <dgm:prSet/>
      <dgm:spPr>
        <a:solidFill>
          <a:srgbClr val="7030A0"/>
        </a:solidFill>
      </dgm:spPr>
      <dgm:t>
        <a:bodyPr/>
        <a:lstStyle/>
        <a:p>
          <a:pPr rtl="0"/>
          <a:r>
            <a:rPr lang="ru-RU" dirty="0" smtClean="0"/>
            <a:t>Проблема</a:t>
          </a:r>
          <a:endParaRPr lang="ru-RU" dirty="0"/>
        </a:p>
      </dgm:t>
    </dgm:pt>
    <dgm:pt modelId="{4B7F25D2-0AED-491E-BA5D-3C1E3E91B21B}" type="parTrans" cxnId="{42D47777-1C60-4A41-96DE-A8A7DA926820}">
      <dgm:prSet/>
      <dgm:spPr/>
      <dgm:t>
        <a:bodyPr/>
        <a:lstStyle/>
        <a:p>
          <a:endParaRPr lang="ru-RU"/>
        </a:p>
      </dgm:t>
    </dgm:pt>
    <dgm:pt modelId="{1A27EC29-0DF1-449B-9BD4-3BB2AE2A2528}" type="sibTrans" cxnId="{42D47777-1C60-4A41-96DE-A8A7DA926820}">
      <dgm:prSet/>
      <dgm:spPr/>
      <dgm:t>
        <a:bodyPr/>
        <a:lstStyle/>
        <a:p>
          <a:endParaRPr lang="ru-RU"/>
        </a:p>
      </dgm:t>
    </dgm:pt>
    <dgm:pt modelId="{84A34374-B3F5-4954-9F19-FEF6CE11E0B7}" type="pres">
      <dgm:prSet presAssocID="{EF0D598D-582A-436F-9385-9C2D53E75729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69A6E77-23E7-40A1-9B5D-304AB975648A}" type="pres">
      <dgm:prSet presAssocID="{12774DB0-0E42-467C-B995-0D60F0EAD43D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2D47777-1C60-4A41-96DE-A8A7DA926820}" srcId="{EF0D598D-582A-436F-9385-9C2D53E75729}" destId="{12774DB0-0E42-467C-B995-0D60F0EAD43D}" srcOrd="0" destOrd="0" parTransId="{4B7F25D2-0AED-491E-BA5D-3C1E3E91B21B}" sibTransId="{1A27EC29-0DF1-449B-9BD4-3BB2AE2A2528}"/>
    <dgm:cxn modelId="{490B400F-5005-44DE-9ABD-547A5F683D23}" type="presOf" srcId="{EF0D598D-582A-436F-9385-9C2D53E75729}" destId="{84A34374-B3F5-4954-9F19-FEF6CE11E0B7}" srcOrd="0" destOrd="0" presId="urn:microsoft.com/office/officeart/2005/8/layout/default#2"/>
    <dgm:cxn modelId="{07209414-6F75-45C7-9129-8D12A89C3F57}" type="presOf" srcId="{12774DB0-0E42-467C-B995-0D60F0EAD43D}" destId="{A69A6E77-23E7-40A1-9B5D-304AB975648A}" srcOrd="0" destOrd="0" presId="urn:microsoft.com/office/officeart/2005/8/layout/default#2"/>
    <dgm:cxn modelId="{C9179075-FC06-4D95-ADA8-2A5216892CDD}" type="presParOf" srcId="{84A34374-B3F5-4954-9F19-FEF6CE11E0B7}" destId="{A69A6E77-23E7-40A1-9B5D-304AB975648A}" srcOrd="0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651A9848-4020-428D-B73A-5C3651466CC1}" type="doc">
      <dgm:prSet loTypeId="urn:microsoft.com/office/officeart/2005/8/layout/default#3" loCatId="list" qsTypeId="urn:microsoft.com/office/officeart/2005/8/quickstyle/3d5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4890DFB-F302-4398-B658-41B06ABEC3B6}">
      <dgm:prSet custT="1"/>
      <dgm:spPr>
        <a:solidFill>
          <a:srgbClr val="7030A0"/>
        </a:solidFill>
      </dgm:spPr>
      <dgm:t>
        <a:bodyPr/>
        <a:lstStyle/>
        <a:p>
          <a:pPr rtl="0"/>
          <a:r>
            <a:rPr lang="ru-RU" sz="2400" dirty="0" smtClean="0"/>
            <a:t>Поиск путей решения</a:t>
          </a:r>
          <a:r>
            <a:rPr lang="ru-RU" sz="1600" dirty="0" smtClean="0"/>
            <a:t> </a:t>
          </a:r>
          <a:endParaRPr lang="ru-RU" sz="1600" dirty="0"/>
        </a:p>
      </dgm:t>
    </dgm:pt>
    <dgm:pt modelId="{E6EA8ACA-AA51-4231-B263-7A5A8588A6A9}" type="parTrans" cxnId="{63846DE5-2833-46CF-A381-BD920A025DC4}">
      <dgm:prSet/>
      <dgm:spPr/>
      <dgm:t>
        <a:bodyPr/>
        <a:lstStyle/>
        <a:p>
          <a:endParaRPr lang="ru-RU"/>
        </a:p>
      </dgm:t>
    </dgm:pt>
    <dgm:pt modelId="{CF439EC1-2212-4549-B4EC-93C8540CA330}" type="sibTrans" cxnId="{63846DE5-2833-46CF-A381-BD920A025DC4}">
      <dgm:prSet/>
      <dgm:spPr/>
      <dgm:t>
        <a:bodyPr/>
        <a:lstStyle/>
        <a:p>
          <a:endParaRPr lang="ru-RU"/>
        </a:p>
      </dgm:t>
    </dgm:pt>
    <dgm:pt modelId="{D5FA8FFE-1C53-484D-A222-BDDD49267594}" type="pres">
      <dgm:prSet presAssocID="{651A9848-4020-428D-B73A-5C3651466CC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F664785-72F7-402B-A1A4-6927EC520303}" type="pres">
      <dgm:prSet presAssocID="{84890DFB-F302-4398-B658-41B06ABEC3B6}" presName="node" presStyleLbl="node1" presStyleIdx="0" presStyleCnt="1" custLinFactNeighborY="-5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0FD00DC-B05C-42A3-AAD5-E1541AF13FD1}" type="presOf" srcId="{651A9848-4020-428D-B73A-5C3651466CC1}" destId="{D5FA8FFE-1C53-484D-A222-BDDD49267594}" srcOrd="0" destOrd="0" presId="urn:microsoft.com/office/officeart/2005/8/layout/default#3"/>
    <dgm:cxn modelId="{E1D210FC-9472-42AC-94CA-7667B7A5B05E}" type="presOf" srcId="{84890DFB-F302-4398-B658-41B06ABEC3B6}" destId="{AF664785-72F7-402B-A1A4-6927EC520303}" srcOrd="0" destOrd="0" presId="urn:microsoft.com/office/officeart/2005/8/layout/default#3"/>
    <dgm:cxn modelId="{63846DE5-2833-46CF-A381-BD920A025DC4}" srcId="{651A9848-4020-428D-B73A-5C3651466CC1}" destId="{84890DFB-F302-4398-B658-41B06ABEC3B6}" srcOrd="0" destOrd="0" parTransId="{E6EA8ACA-AA51-4231-B263-7A5A8588A6A9}" sibTransId="{CF439EC1-2212-4549-B4EC-93C8540CA330}"/>
    <dgm:cxn modelId="{7C85ED80-E5DD-4060-B4C9-D7EDE08B464A}" type="presParOf" srcId="{D5FA8FFE-1C53-484D-A222-BDDD49267594}" destId="{AF664785-72F7-402B-A1A4-6927EC520303}" srcOrd="0" destOrd="0" presId="urn:microsoft.com/office/officeart/2005/8/layout/default#3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C8FD68D3-5F67-4E28-B146-A19365679BA8}" type="doc">
      <dgm:prSet loTypeId="urn:microsoft.com/office/officeart/2005/8/layout/default#4" loCatId="list" qsTypeId="urn:microsoft.com/office/officeart/2005/8/quickstyle/3d5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FBDCBEA-D766-42B8-A586-ED8CF290A144}">
      <dgm:prSet custT="1"/>
      <dgm:spPr>
        <a:solidFill>
          <a:srgbClr val="7030A0"/>
        </a:solidFill>
      </dgm:spPr>
      <dgm:t>
        <a:bodyPr/>
        <a:lstStyle/>
        <a:p>
          <a:pPr rtl="0"/>
          <a:r>
            <a:rPr lang="ru-RU" sz="2000" dirty="0" smtClean="0"/>
            <a:t>Индивидуально образовательный маршрут-</a:t>
          </a:r>
          <a:endParaRPr lang="ru-RU" sz="2000" dirty="0"/>
        </a:p>
      </dgm:t>
    </dgm:pt>
    <dgm:pt modelId="{D908E29B-6F7D-47AB-9113-9121B84E50EB}" type="parTrans" cxnId="{98045D83-23F8-4EA7-8D6E-77170BB74807}">
      <dgm:prSet/>
      <dgm:spPr/>
      <dgm:t>
        <a:bodyPr/>
        <a:lstStyle/>
        <a:p>
          <a:endParaRPr lang="ru-RU"/>
        </a:p>
      </dgm:t>
    </dgm:pt>
    <dgm:pt modelId="{7C1DE5FD-14CE-4A3A-BA5E-4D9EE33EE1C3}" type="sibTrans" cxnId="{98045D83-23F8-4EA7-8D6E-77170BB74807}">
      <dgm:prSet/>
      <dgm:spPr/>
      <dgm:t>
        <a:bodyPr/>
        <a:lstStyle/>
        <a:p>
          <a:endParaRPr lang="ru-RU"/>
        </a:p>
      </dgm:t>
    </dgm:pt>
    <dgm:pt modelId="{E556F758-7653-4F3E-BC6B-F16F515B9CA8}" type="pres">
      <dgm:prSet presAssocID="{C8FD68D3-5F67-4E28-B146-A19365679BA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D32E65C-219E-40AB-B7F7-A58B06810657}" type="pres">
      <dgm:prSet presAssocID="{DFBDCBEA-D766-42B8-A586-ED8CF290A144}" presName="node" presStyleLbl="node1" presStyleIdx="0" presStyleCnt="1" custLinFactNeighborX="3532" custLinFactNeighborY="32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D455279-7CB3-449C-9B67-755DC4A296FA}" type="presOf" srcId="{C8FD68D3-5F67-4E28-B146-A19365679BA8}" destId="{E556F758-7653-4F3E-BC6B-F16F515B9CA8}" srcOrd="0" destOrd="0" presId="urn:microsoft.com/office/officeart/2005/8/layout/default#4"/>
    <dgm:cxn modelId="{98045D83-23F8-4EA7-8D6E-77170BB74807}" srcId="{C8FD68D3-5F67-4E28-B146-A19365679BA8}" destId="{DFBDCBEA-D766-42B8-A586-ED8CF290A144}" srcOrd="0" destOrd="0" parTransId="{D908E29B-6F7D-47AB-9113-9121B84E50EB}" sibTransId="{7C1DE5FD-14CE-4A3A-BA5E-4D9EE33EE1C3}"/>
    <dgm:cxn modelId="{C15889F3-AFB9-4944-A537-07C39F8F1958}" type="presOf" srcId="{DFBDCBEA-D766-42B8-A586-ED8CF290A144}" destId="{FD32E65C-219E-40AB-B7F7-A58B06810657}" srcOrd="0" destOrd="0" presId="urn:microsoft.com/office/officeart/2005/8/layout/default#4"/>
    <dgm:cxn modelId="{6FEDD1DD-42B2-4664-BA7D-AA1FAE916A80}" type="presParOf" srcId="{E556F758-7653-4F3E-BC6B-F16F515B9CA8}" destId="{FD32E65C-219E-40AB-B7F7-A58B06810657}" srcOrd="0" destOrd="0" presId="urn:microsoft.com/office/officeart/2005/8/layout/default#4"/>
  </dgm:cxnLst>
  <dgm:bg/>
  <dgm:whole/>
  <dgm:extLst>
    <a:ext uri="http://schemas.microsoft.com/office/drawing/2008/diagram">
      <dsp:dataModelExt xmlns:dsp="http://schemas.microsoft.com/office/drawing/2008/diagram" relId="rId18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74B6AAA1-1E96-4598-9FD4-85C062B37ECB}" type="doc">
      <dgm:prSet loTypeId="urn:microsoft.com/office/officeart/2005/8/layout/default#5" loCatId="list" qsTypeId="urn:microsoft.com/office/officeart/2005/8/quickstyle/3d5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7459034-33CC-41B7-8F97-60F333974792}">
      <dgm:prSet/>
      <dgm:spPr>
        <a:solidFill>
          <a:srgbClr val="7030A0"/>
        </a:solidFill>
      </dgm:spPr>
      <dgm:t>
        <a:bodyPr/>
        <a:lstStyle/>
        <a:p>
          <a:pPr rtl="0"/>
          <a:r>
            <a:rPr lang="ru-RU" dirty="0" smtClean="0"/>
            <a:t>Оценка результатов </a:t>
          </a:r>
          <a:endParaRPr lang="ru-RU" dirty="0"/>
        </a:p>
      </dgm:t>
    </dgm:pt>
    <dgm:pt modelId="{E9AD4BDF-1AA9-4D07-ADE8-05D0526FA1E7}" type="parTrans" cxnId="{419594CC-DDB6-4B01-93A2-E0F039140572}">
      <dgm:prSet/>
      <dgm:spPr/>
      <dgm:t>
        <a:bodyPr/>
        <a:lstStyle/>
        <a:p>
          <a:endParaRPr lang="ru-RU"/>
        </a:p>
      </dgm:t>
    </dgm:pt>
    <dgm:pt modelId="{89038B62-AF13-4E67-87F3-75DC9E8ADD6A}" type="sibTrans" cxnId="{419594CC-DDB6-4B01-93A2-E0F039140572}">
      <dgm:prSet/>
      <dgm:spPr/>
      <dgm:t>
        <a:bodyPr/>
        <a:lstStyle/>
        <a:p>
          <a:endParaRPr lang="ru-RU"/>
        </a:p>
      </dgm:t>
    </dgm:pt>
    <dgm:pt modelId="{3B73F8DD-6AF8-4503-9EFD-243EFCE7FAE0}" type="pres">
      <dgm:prSet presAssocID="{74B6AAA1-1E96-4598-9FD4-85C062B37ECB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3CDE22D-95FD-4437-8DBA-1117DC9A3485}" type="pres">
      <dgm:prSet presAssocID="{07459034-33CC-41B7-8F97-60F333974792}" presName="node" presStyleLbl="node1" presStyleIdx="0" presStyleCnt="1" custLinFactNeighborX="-1376" custLinFactNeighborY="327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E4C450A-0A08-4B30-9E26-4D2F633865E6}" type="presOf" srcId="{07459034-33CC-41B7-8F97-60F333974792}" destId="{43CDE22D-95FD-4437-8DBA-1117DC9A3485}" srcOrd="0" destOrd="0" presId="urn:microsoft.com/office/officeart/2005/8/layout/default#5"/>
    <dgm:cxn modelId="{9B497654-371A-4402-BDE4-CBB7D0F2FADA}" type="presOf" srcId="{74B6AAA1-1E96-4598-9FD4-85C062B37ECB}" destId="{3B73F8DD-6AF8-4503-9EFD-243EFCE7FAE0}" srcOrd="0" destOrd="0" presId="urn:microsoft.com/office/officeart/2005/8/layout/default#5"/>
    <dgm:cxn modelId="{419594CC-DDB6-4B01-93A2-E0F039140572}" srcId="{74B6AAA1-1E96-4598-9FD4-85C062B37ECB}" destId="{07459034-33CC-41B7-8F97-60F333974792}" srcOrd="0" destOrd="0" parTransId="{E9AD4BDF-1AA9-4D07-ADE8-05D0526FA1E7}" sibTransId="{89038B62-AF13-4E67-87F3-75DC9E8ADD6A}"/>
    <dgm:cxn modelId="{6AE9EA32-5537-4D71-BC47-7B90E325059A}" type="presParOf" srcId="{3B73F8DD-6AF8-4503-9EFD-243EFCE7FAE0}" destId="{43CDE22D-95FD-4437-8DBA-1117DC9A3485}" srcOrd="0" destOrd="0" presId="urn:microsoft.com/office/officeart/2005/8/layout/default#5"/>
  </dgm:cxnLst>
  <dgm:bg/>
  <dgm:whole/>
  <dgm:extLst>
    <a:ext uri="http://schemas.microsoft.com/office/drawing/2008/diagram">
      <dsp:dataModelExt xmlns:dsp="http://schemas.microsoft.com/office/drawing/2008/diagram" relId="rId2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default#3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default#4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default#5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D2912F-383D-48E7-8F87-A72FE2A3A7C8}" type="datetimeFigureOut">
              <a:rPr lang="ru-RU" smtClean="0"/>
              <a:t>16.12.2018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F49D15-59B7-48C5-9644-C93D542F60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38539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1005" y="878422"/>
            <a:ext cx="4475990" cy="316476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1061392" y="4350019"/>
            <a:ext cx="4740978" cy="351368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tIns="13256"/>
          <a:lstStyle/>
          <a:p>
            <a:pPr>
              <a:lnSpc>
                <a:spcPct val="95000"/>
              </a:lnSpc>
              <a:spcBef>
                <a:spcPct val="0"/>
              </a:spcBef>
              <a:tabLst>
                <a:tab pos="634643" algn="l"/>
                <a:tab pos="1269286" algn="l"/>
                <a:tab pos="1903929" algn="l"/>
                <a:tab pos="2538573" algn="l"/>
                <a:tab pos="3173216" algn="l"/>
                <a:tab pos="3807859" algn="l"/>
                <a:tab pos="4442502" algn="l"/>
              </a:tabLst>
            </a:pPr>
            <a:r>
              <a:rPr lang="ru-RU" sz="2100">
                <a:ea typeface="Lucida Sans Unicode" pitchFamily="34" charset="0"/>
                <a:cs typeface="Lucida Sans Unicode" pitchFamily="34" charset="0"/>
              </a:rPr>
              <a:t>      .</a:t>
            </a:r>
          </a:p>
          <a:p>
            <a:pPr>
              <a:lnSpc>
                <a:spcPct val="95000"/>
              </a:lnSpc>
              <a:spcBef>
                <a:spcPct val="0"/>
              </a:spcBef>
              <a:tabLst>
                <a:tab pos="634643" algn="l"/>
                <a:tab pos="1269286" algn="l"/>
                <a:tab pos="1903929" algn="l"/>
                <a:tab pos="2538573" algn="l"/>
                <a:tab pos="3173216" algn="l"/>
                <a:tab pos="3807859" algn="l"/>
                <a:tab pos="4442502" algn="l"/>
              </a:tabLst>
            </a:pPr>
            <a:r>
              <a:rPr lang="ru-RU" sz="2100">
                <a:ea typeface="Lucida Sans Unicode" pitchFamily="34" charset="0"/>
                <a:cs typeface="Lucida Sans Unicode" pitchFamily="34" charset="0"/>
              </a:rPr>
              <a:t>-через тестовый, диагностический инструментарий</a:t>
            </a:r>
          </a:p>
          <a:p>
            <a:pPr>
              <a:lnSpc>
                <a:spcPct val="95000"/>
              </a:lnSpc>
              <a:spcBef>
                <a:spcPct val="0"/>
              </a:spcBef>
              <a:tabLst>
                <a:tab pos="634643" algn="l"/>
                <a:tab pos="1269286" algn="l"/>
                <a:tab pos="1903929" algn="l"/>
                <a:tab pos="2538573" algn="l"/>
                <a:tab pos="3173216" algn="l"/>
                <a:tab pos="3807859" algn="l"/>
                <a:tab pos="4442502" algn="l"/>
              </a:tabLst>
            </a:pPr>
            <a:r>
              <a:rPr lang="ru-RU" sz="2100">
                <a:ea typeface="Lucida Sans Unicode" pitchFamily="34" charset="0"/>
                <a:cs typeface="Lucida Sans Unicode" pitchFamily="34" charset="0"/>
              </a:rPr>
              <a:t>-наблюдения</a:t>
            </a:r>
          </a:p>
          <a:p>
            <a:pPr>
              <a:lnSpc>
                <a:spcPct val="95000"/>
              </a:lnSpc>
              <a:spcBef>
                <a:spcPct val="0"/>
              </a:spcBef>
              <a:tabLst>
                <a:tab pos="634643" algn="l"/>
                <a:tab pos="1269286" algn="l"/>
                <a:tab pos="1903929" algn="l"/>
                <a:tab pos="2538573" algn="l"/>
                <a:tab pos="3173216" algn="l"/>
                <a:tab pos="3807859" algn="l"/>
                <a:tab pos="4442502" algn="l"/>
              </a:tabLst>
            </a:pPr>
            <a:r>
              <a:rPr lang="ru-RU" sz="2100">
                <a:ea typeface="Lucida Sans Unicode" pitchFamily="34" charset="0"/>
                <a:cs typeface="Lucida Sans Unicode" pitchFamily="34" charset="0"/>
              </a:rPr>
              <a:t>-беседы</a:t>
            </a:r>
          </a:p>
          <a:p>
            <a:pPr>
              <a:lnSpc>
                <a:spcPct val="95000"/>
              </a:lnSpc>
              <a:spcBef>
                <a:spcPct val="0"/>
              </a:spcBef>
              <a:tabLst>
                <a:tab pos="634643" algn="l"/>
                <a:tab pos="1269286" algn="l"/>
                <a:tab pos="1903929" algn="l"/>
                <a:tab pos="2538573" algn="l"/>
                <a:tab pos="3173216" algn="l"/>
                <a:tab pos="3807859" algn="l"/>
                <a:tab pos="4442502" algn="l"/>
              </a:tabLst>
            </a:pPr>
            <a:r>
              <a:rPr lang="ru-RU" sz="2100">
                <a:ea typeface="Lucida Sans Unicode" pitchFamily="34" charset="0"/>
                <a:cs typeface="Lucida Sans Unicode" pitchFamily="34" charset="0"/>
              </a:rPr>
              <a:t>-анкеты</a:t>
            </a:r>
          </a:p>
          <a:p>
            <a:pPr>
              <a:lnSpc>
                <a:spcPct val="95000"/>
              </a:lnSpc>
              <a:spcBef>
                <a:spcPct val="0"/>
              </a:spcBef>
              <a:tabLst>
                <a:tab pos="634643" algn="l"/>
                <a:tab pos="1269286" algn="l"/>
                <a:tab pos="1903929" algn="l"/>
                <a:tab pos="2538573" algn="l"/>
                <a:tab pos="3173216" algn="l"/>
                <a:tab pos="3807859" algn="l"/>
                <a:tab pos="4442502" algn="l"/>
              </a:tabLst>
            </a:pPr>
            <a:r>
              <a:rPr lang="ru-RU" sz="2100">
                <a:ea typeface="Lucida Sans Unicode" pitchFamily="34" charset="0"/>
                <a:cs typeface="Lucida Sans Unicode" pitchFamily="34" charset="0"/>
              </a:rPr>
              <a:t>-опросы-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EC7C9-340E-41B8-9281-1DC826396F30}" type="datetimeFigureOut">
              <a:rPr lang="ru-RU" smtClean="0"/>
              <a:t>16.12.2018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684C5-3BE7-4794-B5CF-1EE64F89CE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0619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EC7C9-340E-41B8-9281-1DC826396F30}" type="datetimeFigureOut">
              <a:rPr lang="ru-RU" smtClean="0"/>
              <a:t>16.12.2018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684C5-3BE7-4794-B5CF-1EE64F89CE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20430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EC7C9-340E-41B8-9281-1DC826396F30}" type="datetimeFigureOut">
              <a:rPr lang="ru-RU" smtClean="0"/>
              <a:t>16.12.2018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684C5-3BE7-4794-B5CF-1EE64F89CE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1227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EC7C9-340E-41B8-9281-1DC826396F30}" type="datetimeFigureOut">
              <a:rPr lang="ru-RU" smtClean="0"/>
              <a:t>16.12.2018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684C5-3BE7-4794-B5CF-1EE64F89CE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65460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EC7C9-340E-41B8-9281-1DC826396F30}" type="datetimeFigureOut">
              <a:rPr lang="ru-RU" smtClean="0"/>
              <a:t>16.12.2018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684C5-3BE7-4794-B5CF-1EE64F89CE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12530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EC7C9-340E-41B8-9281-1DC826396F30}" type="datetimeFigureOut">
              <a:rPr lang="ru-RU" smtClean="0"/>
              <a:t>16.12.2018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684C5-3BE7-4794-B5CF-1EE64F89CE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09482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EC7C9-340E-41B8-9281-1DC826396F30}" type="datetimeFigureOut">
              <a:rPr lang="ru-RU" smtClean="0"/>
              <a:t>16.12.2018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684C5-3BE7-4794-B5CF-1EE64F89CE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28078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EC7C9-340E-41B8-9281-1DC826396F30}" type="datetimeFigureOut">
              <a:rPr lang="ru-RU" smtClean="0"/>
              <a:t>16.12.2018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684C5-3BE7-4794-B5CF-1EE64F89CE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92108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EC7C9-340E-41B8-9281-1DC826396F30}" type="datetimeFigureOut">
              <a:rPr lang="ru-RU" smtClean="0"/>
              <a:t>16.12.2018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684C5-3BE7-4794-B5CF-1EE64F89CE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5783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EC7C9-340E-41B8-9281-1DC826396F30}" type="datetimeFigureOut">
              <a:rPr lang="ru-RU" smtClean="0"/>
              <a:t>16.12.2018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684C5-3BE7-4794-B5CF-1EE64F89CE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36988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EC7C9-340E-41B8-9281-1DC826396F30}" type="datetimeFigureOut">
              <a:rPr lang="ru-RU" smtClean="0"/>
              <a:t>16.12.2018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684C5-3BE7-4794-B5CF-1EE64F89CE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19983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176"/>
            <a:ext cx="9010080" cy="1052750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defTabSz="407526"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srgbClr val="000000"/>
                  </a:solidFill>
                  <a:latin typeface="Arial" charset="0"/>
                  <a:cs typeface="Lucida Sans Unicode" pitchFamily="34" charset="0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7" y="336"/>
                <a:ext cx="287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defTabSz="407526"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srgbClr val="000000"/>
                  </a:solidFill>
                  <a:latin typeface="Arial" charset="0"/>
                  <a:cs typeface="Lucida Sans Unicode" pitchFamily="34" charset="0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5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defTabSz="407526"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srgbClr val="000000"/>
                  </a:solidFill>
                  <a:latin typeface="Arial" charset="0"/>
                  <a:cs typeface="Lucida Sans Unicode" pitchFamily="34" charset="0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defTabSz="407526"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srgbClr val="000000"/>
                  </a:solidFill>
                  <a:latin typeface="Arial" charset="0"/>
                  <a:cs typeface="Lucida Sans Unicode" pitchFamily="34" charset="0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defTabSz="407526"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srgbClr val="000000"/>
                </a:solidFill>
                <a:latin typeface="Arial" charset="0"/>
                <a:cs typeface="Lucida Sans Unicode" pitchFamily="34" charset="0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defTabSz="407526"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srgbClr val="000000"/>
                </a:solidFill>
                <a:latin typeface="Arial" charset="0"/>
                <a:cs typeface="Lucida Sans Unicode" pitchFamily="34" charset="0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defTabSz="407526"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srgbClr val="000000"/>
                </a:solidFill>
                <a:latin typeface="Arial" charset="0"/>
                <a:cs typeface="Lucida Sans Unicode" pitchFamily="34" charset="0"/>
              </a:endParaRPr>
            </a:p>
          </p:txBody>
        </p:sp>
      </p:grpSp>
      <p:sp>
        <p:nvSpPr>
          <p:cNvPr id="38401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720" y="1676336"/>
            <a:ext cx="7771680" cy="1461754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8401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2321" y="3885528"/>
            <a:ext cx="6400800" cy="1752664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721" y="6248817"/>
            <a:ext cx="1905120" cy="456527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ru-RU">
              <a:solidFill>
                <a:srgbClr val="1C1C1C"/>
              </a:solidFill>
            </a:endParaRPr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30080" y="6248817"/>
            <a:ext cx="2894400" cy="456527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ru-RU">
              <a:solidFill>
                <a:srgbClr val="1C1C1C"/>
              </a:solidFill>
            </a:endParaRPr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721" y="6248817"/>
            <a:ext cx="1903680" cy="456527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A4CD8808-2036-4B0E-9E83-74874813D535}" type="slidenum">
              <a:rPr lang="ru-RU">
                <a:solidFill>
                  <a:srgbClr val="1C1C1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1C1C1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40682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849046-3318-449F-805D-6AB82DADCFD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63800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880" y="4406863"/>
            <a:ext cx="7771680" cy="1362383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880" y="2906225"/>
            <a:ext cx="7771680" cy="1500638"/>
          </a:xfrm>
        </p:spPr>
        <p:txBody>
          <a:bodyPr anchor="b"/>
          <a:lstStyle>
            <a:lvl1pPr marL="0" indent="0">
              <a:buNone/>
              <a:defRPr sz="1800"/>
            </a:lvl1pPr>
            <a:lvl2pPr marL="414726" indent="0">
              <a:buNone/>
              <a:defRPr sz="1600"/>
            </a:lvl2pPr>
            <a:lvl3pPr marL="829452" indent="0">
              <a:buNone/>
              <a:defRPr sz="1500"/>
            </a:lvl3pPr>
            <a:lvl4pPr marL="1244178" indent="0">
              <a:buNone/>
              <a:defRPr sz="1300"/>
            </a:lvl4pPr>
            <a:lvl5pPr marL="1658904" indent="0">
              <a:buNone/>
              <a:defRPr sz="1300"/>
            </a:lvl5pPr>
            <a:lvl6pPr marL="2073631" indent="0">
              <a:buNone/>
              <a:defRPr sz="1300"/>
            </a:lvl6pPr>
            <a:lvl7pPr marL="2488357" indent="0">
              <a:buNone/>
              <a:defRPr sz="1300"/>
            </a:lvl7pPr>
            <a:lvl8pPr marL="2903083" indent="0">
              <a:buNone/>
              <a:defRPr sz="1300"/>
            </a:lvl8pPr>
            <a:lvl9pPr marL="3317809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08C3F4-E325-4A02-919F-717B7656B7E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2523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182240" y="2017652"/>
            <a:ext cx="3817440" cy="4114512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37921" y="2017652"/>
            <a:ext cx="3817440" cy="4114512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94D7D0-E843-45E9-B595-B7E23D9D212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61814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921" y="275070"/>
            <a:ext cx="8229600" cy="1142039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920" y="1535201"/>
            <a:ext cx="4039200" cy="639427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4726" indent="0">
              <a:buNone/>
              <a:defRPr sz="1800" b="1"/>
            </a:lvl2pPr>
            <a:lvl3pPr marL="829452" indent="0">
              <a:buNone/>
              <a:defRPr sz="1600" b="1"/>
            </a:lvl3pPr>
            <a:lvl4pPr marL="1244178" indent="0">
              <a:buNone/>
              <a:defRPr sz="1500" b="1"/>
            </a:lvl4pPr>
            <a:lvl5pPr marL="1658904" indent="0">
              <a:buNone/>
              <a:defRPr sz="1500" b="1"/>
            </a:lvl5pPr>
            <a:lvl6pPr marL="2073631" indent="0">
              <a:buNone/>
              <a:defRPr sz="1500" b="1"/>
            </a:lvl6pPr>
            <a:lvl7pPr marL="2488357" indent="0">
              <a:buNone/>
              <a:defRPr sz="1500" b="1"/>
            </a:lvl7pPr>
            <a:lvl8pPr marL="2903083" indent="0">
              <a:buNone/>
              <a:defRPr sz="1500" b="1"/>
            </a:lvl8pPr>
            <a:lvl9pPr marL="3317809" indent="0">
              <a:buNone/>
              <a:defRPr sz="15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920" y="2174628"/>
            <a:ext cx="4039200" cy="395177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441" y="1535201"/>
            <a:ext cx="4042080" cy="639427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4726" indent="0">
              <a:buNone/>
              <a:defRPr sz="1800" b="1"/>
            </a:lvl2pPr>
            <a:lvl3pPr marL="829452" indent="0">
              <a:buNone/>
              <a:defRPr sz="1600" b="1"/>
            </a:lvl3pPr>
            <a:lvl4pPr marL="1244178" indent="0">
              <a:buNone/>
              <a:defRPr sz="1500" b="1"/>
            </a:lvl4pPr>
            <a:lvl5pPr marL="1658904" indent="0">
              <a:buNone/>
              <a:defRPr sz="1500" b="1"/>
            </a:lvl5pPr>
            <a:lvl6pPr marL="2073631" indent="0">
              <a:buNone/>
              <a:defRPr sz="1500" b="1"/>
            </a:lvl6pPr>
            <a:lvl7pPr marL="2488357" indent="0">
              <a:buNone/>
              <a:defRPr sz="1500" b="1"/>
            </a:lvl7pPr>
            <a:lvl8pPr marL="2903083" indent="0">
              <a:buNone/>
              <a:defRPr sz="1500" b="1"/>
            </a:lvl8pPr>
            <a:lvl9pPr marL="3317809" indent="0">
              <a:buNone/>
              <a:defRPr sz="15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441" y="2174628"/>
            <a:ext cx="4042080" cy="395177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6C465D-7B08-473A-AD76-DD2AD92D5880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4300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255BE5-7FDE-4F20-9A38-B3F332DA066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6811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BF71D7-05C7-49E3-82BE-7C53F1C52211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584756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920" y="273629"/>
            <a:ext cx="3008160" cy="1160762"/>
          </a:xfrm>
        </p:spPr>
        <p:txBody>
          <a:bodyPr/>
          <a:lstStyle>
            <a:lvl1pPr algn="l">
              <a:defRPr sz="18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521" y="273629"/>
            <a:ext cx="5112000" cy="5852774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920" y="1434391"/>
            <a:ext cx="3008160" cy="4692013"/>
          </a:xfrm>
        </p:spPr>
        <p:txBody>
          <a:bodyPr/>
          <a:lstStyle>
            <a:lvl1pPr marL="0" indent="0">
              <a:buNone/>
              <a:defRPr sz="1300"/>
            </a:lvl1pPr>
            <a:lvl2pPr marL="414726" indent="0">
              <a:buNone/>
              <a:defRPr sz="1100"/>
            </a:lvl2pPr>
            <a:lvl3pPr marL="829452" indent="0">
              <a:buNone/>
              <a:defRPr sz="900"/>
            </a:lvl3pPr>
            <a:lvl4pPr marL="1244178" indent="0">
              <a:buNone/>
              <a:defRPr sz="800"/>
            </a:lvl4pPr>
            <a:lvl5pPr marL="1658904" indent="0">
              <a:buNone/>
              <a:defRPr sz="800"/>
            </a:lvl5pPr>
            <a:lvl6pPr marL="2073631" indent="0">
              <a:buNone/>
              <a:defRPr sz="800"/>
            </a:lvl6pPr>
            <a:lvl7pPr marL="2488357" indent="0">
              <a:buNone/>
              <a:defRPr sz="800"/>
            </a:lvl7pPr>
            <a:lvl8pPr marL="2903083" indent="0">
              <a:buNone/>
              <a:defRPr sz="800"/>
            </a:lvl8pPr>
            <a:lvl9pPr marL="3317809" indent="0">
              <a:buNone/>
              <a:defRPr sz="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34A88D-001A-4CB7-8DF2-CCE743B606F7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5858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801" y="4800025"/>
            <a:ext cx="5486400" cy="567420"/>
          </a:xfrm>
        </p:spPr>
        <p:txBody>
          <a:bodyPr/>
          <a:lstStyle>
            <a:lvl1pPr algn="l">
              <a:defRPr sz="18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801" y="612065"/>
            <a:ext cx="5486400" cy="4115952"/>
          </a:xfrm>
        </p:spPr>
        <p:txBody>
          <a:bodyPr/>
          <a:lstStyle>
            <a:lvl1pPr marL="0" indent="0">
              <a:buNone/>
              <a:defRPr sz="2900"/>
            </a:lvl1pPr>
            <a:lvl2pPr marL="414726" indent="0">
              <a:buNone/>
              <a:defRPr sz="2500"/>
            </a:lvl2pPr>
            <a:lvl3pPr marL="829452" indent="0">
              <a:buNone/>
              <a:defRPr sz="2200"/>
            </a:lvl3pPr>
            <a:lvl4pPr marL="1244178" indent="0">
              <a:buNone/>
              <a:defRPr sz="1800"/>
            </a:lvl4pPr>
            <a:lvl5pPr marL="1658904" indent="0">
              <a:buNone/>
              <a:defRPr sz="1800"/>
            </a:lvl5pPr>
            <a:lvl6pPr marL="2073631" indent="0">
              <a:buNone/>
              <a:defRPr sz="1800"/>
            </a:lvl6pPr>
            <a:lvl7pPr marL="2488357" indent="0">
              <a:buNone/>
              <a:defRPr sz="1800"/>
            </a:lvl7pPr>
            <a:lvl8pPr marL="2903083" indent="0">
              <a:buNone/>
              <a:defRPr sz="1800"/>
            </a:lvl8pPr>
            <a:lvl9pPr marL="3317809" indent="0">
              <a:buNone/>
              <a:defRPr sz="18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801" y="5367444"/>
            <a:ext cx="5486400" cy="805044"/>
          </a:xfrm>
        </p:spPr>
        <p:txBody>
          <a:bodyPr/>
          <a:lstStyle>
            <a:lvl1pPr marL="0" indent="0">
              <a:buNone/>
              <a:defRPr sz="1300"/>
            </a:lvl1pPr>
            <a:lvl2pPr marL="414726" indent="0">
              <a:buNone/>
              <a:defRPr sz="1100"/>
            </a:lvl2pPr>
            <a:lvl3pPr marL="829452" indent="0">
              <a:buNone/>
              <a:defRPr sz="900"/>
            </a:lvl3pPr>
            <a:lvl4pPr marL="1244178" indent="0">
              <a:buNone/>
              <a:defRPr sz="800"/>
            </a:lvl4pPr>
            <a:lvl5pPr marL="1658904" indent="0">
              <a:buNone/>
              <a:defRPr sz="800"/>
            </a:lvl5pPr>
            <a:lvl6pPr marL="2073631" indent="0">
              <a:buNone/>
              <a:defRPr sz="800"/>
            </a:lvl6pPr>
            <a:lvl7pPr marL="2488357" indent="0">
              <a:buNone/>
              <a:defRPr sz="800"/>
            </a:lvl7pPr>
            <a:lvl8pPr marL="2903083" indent="0">
              <a:buNone/>
              <a:defRPr sz="800"/>
            </a:lvl8pPr>
            <a:lvl9pPr marL="3317809" indent="0">
              <a:buNone/>
              <a:defRPr sz="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7D0482-A3ED-4E04-9CB0-F154E6BA48E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6872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8F4B7A-0122-4F46-B92D-90905B85A92A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83071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004161" y="214583"/>
            <a:ext cx="1951200" cy="591758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50561" y="214583"/>
            <a:ext cx="5715360" cy="591758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203956-357B-4371-A40A-7C5AC23AEC7A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101428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Заголовок, клип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0560" y="214583"/>
            <a:ext cx="7793280" cy="146175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Клип 2"/>
          <p:cNvSpPr>
            <a:spLocks noGrp="1"/>
          </p:cNvSpPr>
          <p:nvPr>
            <p:ph type="clipArt" sz="half" idx="1"/>
          </p:nvPr>
        </p:nvSpPr>
        <p:spPr>
          <a:xfrm>
            <a:off x="1182240" y="2017652"/>
            <a:ext cx="3817440" cy="4114512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137921" y="2017652"/>
            <a:ext cx="3817440" cy="41145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57B98E-48AB-4BF9-9356-0443CBB15D0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840556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0560" y="214583"/>
            <a:ext cx="7793280" cy="146175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1182241" y="2017652"/>
            <a:ext cx="7773120" cy="4114512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60410B-851E-48D3-96A2-CB157DCE6F45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56914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0560" y="214583"/>
            <a:ext cx="7793280" cy="146175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182240" y="2017652"/>
            <a:ext cx="3817440" cy="41145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37921" y="2017652"/>
            <a:ext cx="3817440" cy="41145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208F97-23D1-4951-A52F-56C130F4AEC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327377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0560" y="214583"/>
            <a:ext cx="7793280" cy="146175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182240" y="2017652"/>
            <a:ext cx="3817440" cy="41145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137921" y="2017652"/>
            <a:ext cx="3817440" cy="41145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52C135-32E9-41F1-A9CB-1A3D9F4E931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97536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2EC7C9-340E-41B8-9281-1DC826396F30}" type="datetimeFigureOut">
              <a:rPr lang="ru-RU" smtClean="0"/>
              <a:t>16.12.2018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B684C5-3BE7-4794-B5CF-1EE64F89CE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1619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trellis">
          <a:fgClr>
            <a:srgbClr val="CCECFF"/>
          </a:fgClr>
          <a:bgClr>
            <a:srgbClr val="FFCCFF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416160" y="1098836"/>
            <a:ext cx="437760" cy="473809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0" tIns="45706" rIns="91410" bIns="45706" anchor="ctr"/>
          <a:lstStyle/>
          <a:p>
            <a:pPr algn="ctr" defTabSz="914414" fontAlgn="base">
              <a:spcBef>
                <a:spcPct val="0"/>
              </a:spcBef>
              <a:spcAft>
                <a:spcPct val="0"/>
              </a:spcAft>
            </a:pPr>
            <a:endParaRPr kumimoji="1" lang="ru-RU" sz="2400">
              <a:solidFill>
                <a:srgbClr val="000000"/>
              </a:solidFill>
              <a:cs typeface="Lucida Sans Unicode" pitchFamily="34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800640" y="1098836"/>
            <a:ext cx="328320" cy="473809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0" tIns="45706" rIns="91410" bIns="45706" anchor="ctr"/>
          <a:lstStyle/>
          <a:p>
            <a:pPr algn="ctr" defTabSz="914414" fontAlgn="base">
              <a:spcBef>
                <a:spcPct val="0"/>
              </a:spcBef>
              <a:spcAft>
                <a:spcPct val="0"/>
              </a:spcAft>
            </a:pPr>
            <a:endParaRPr kumimoji="1" lang="ru-RU" sz="2400">
              <a:solidFill>
                <a:srgbClr val="000000"/>
              </a:solidFill>
              <a:cs typeface="Lucida Sans Unicode" pitchFamily="34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541440" y="1520800"/>
            <a:ext cx="421920" cy="47525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0" tIns="45706" rIns="91410" bIns="45706" anchor="ctr"/>
          <a:lstStyle/>
          <a:p>
            <a:pPr algn="ctr" defTabSz="914414" fontAlgn="base">
              <a:spcBef>
                <a:spcPct val="0"/>
              </a:spcBef>
              <a:spcAft>
                <a:spcPct val="0"/>
              </a:spcAft>
            </a:pPr>
            <a:endParaRPr kumimoji="1" lang="ru-RU" sz="2400">
              <a:solidFill>
                <a:srgbClr val="000000"/>
              </a:solidFill>
              <a:cs typeface="Lucida Sans Unicode" pitchFamily="34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911520" y="1520800"/>
            <a:ext cx="368640" cy="475250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0" tIns="45706" rIns="91410" bIns="45706" anchor="ctr"/>
          <a:lstStyle/>
          <a:p>
            <a:pPr algn="ctr" defTabSz="914414" fontAlgn="base">
              <a:spcBef>
                <a:spcPct val="0"/>
              </a:spcBef>
              <a:spcAft>
                <a:spcPct val="0"/>
              </a:spcAft>
            </a:pPr>
            <a:endParaRPr kumimoji="1" lang="ru-RU" sz="2400">
              <a:solidFill>
                <a:srgbClr val="000000"/>
              </a:solidFill>
              <a:cs typeface="Lucida Sans Unicode" pitchFamily="34" charset="0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26720" y="1447353"/>
            <a:ext cx="560160" cy="423404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0" tIns="45706" rIns="91410" bIns="45706" anchor="ctr"/>
          <a:lstStyle/>
          <a:p>
            <a:pPr algn="ctr" defTabSz="914414" fontAlgn="base">
              <a:spcBef>
                <a:spcPct val="0"/>
              </a:spcBef>
              <a:spcAft>
                <a:spcPct val="0"/>
              </a:spcAft>
            </a:pPr>
            <a:endParaRPr kumimoji="1" lang="ru-RU" sz="2400">
              <a:solidFill>
                <a:srgbClr val="000000"/>
              </a:solidFill>
              <a:cs typeface="Lucida Sans Unicode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761761" y="990824"/>
            <a:ext cx="31680" cy="1052751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0" tIns="45706" rIns="91410" bIns="45706" anchor="ctr"/>
          <a:lstStyle/>
          <a:p>
            <a:pPr algn="ctr" defTabSz="914414" fontAlgn="base">
              <a:spcBef>
                <a:spcPct val="0"/>
              </a:spcBef>
              <a:spcAft>
                <a:spcPct val="0"/>
              </a:spcAft>
            </a:pPr>
            <a:endParaRPr kumimoji="1" lang="ru-RU" sz="2400">
              <a:solidFill>
                <a:srgbClr val="000000"/>
              </a:solidFill>
              <a:cs typeface="Lucida Sans Unicode" pitchFamily="34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443520" y="1781468"/>
            <a:ext cx="8226720" cy="31683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0" tIns="45706" rIns="91410" bIns="45706" anchor="ctr"/>
          <a:lstStyle/>
          <a:p>
            <a:pPr algn="ctr" defTabSz="914414" fontAlgn="base">
              <a:spcBef>
                <a:spcPct val="0"/>
              </a:spcBef>
              <a:spcAft>
                <a:spcPct val="0"/>
              </a:spcAft>
            </a:pPr>
            <a:endParaRPr kumimoji="1" lang="ru-RU" sz="2400">
              <a:solidFill>
                <a:srgbClr val="000000"/>
              </a:solidFill>
              <a:cs typeface="Lucida Sans Unicode" pitchFamily="34" charset="0"/>
            </a:endParaRP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560" y="214583"/>
            <a:ext cx="7793280" cy="1461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10" tIns="45706" rIns="91410" bIns="45706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241" y="2017652"/>
            <a:ext cx="7773120" cy="411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10" tIns="45706" rIns="91410" bIns="4570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38298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80" y="6243056"/>
            <a:ext cx="1905120" cy="457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10" tIns="45706" rIns="91410" bIns="45706" numCol="1" anchor="b" anchorCtr="0" compatLnSpc="1">
            <a:prstTxWarp prst="textNoShape">
              <a:avLst/>
            </a:prstTxWarp>
          </a:bodyPr>
          <a:lstStyle>
            <a:lvl1pPr>
              <a:defRPr sz="1400">
                <a:latin typeface="Tahoma" pitchFamily="34" charset="0"/>
                <a:ea typeface="+mn-ea"/>
              </a:defRPr>
            </a:lvl1pPr>
          </a:lstStyle>
          <a:p>
            <a:pPr defTabSz="407526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  <a:cs typeface="Lucida Sans Unicode" pitchFamily="34" charset="0"/>
            </a:endParaRPr>
          </a:p>
        </p:txBody>
      </p:sp>
      <p:sp>
        <p:nvSpPr>
          <p:cNvPr id="38298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1" y="6243056"/>
            <a:ext cx="2895840" cy="457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10" tIns="45706" rIns="91410" bIns="45706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Tahoma" pitchFamily="34" charset="0"/>
                <a:ea typeface="+mn-ea"/>
              </a:defRPr>
            </a:lvl1pPr>
          </a:lstStyle>
          <a:p>
            <a:pPr defTabSz="407526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  <a:cs typeface="Lucida Sans Unicode" pitchFamily="34" charset="0"/>
            </a:endParaRPr>
          </a:p>
        </p:txBody>
      </p:sp>
      <p:sp>
        <p:nvSpPr>
          <p:cNvPr id="38298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1601" y="6243056"/>
            <a:ext cx="1905120" cy="457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10" tIns="45706" rIns="91410" bIns="45706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Tahoma" pitchFamily="34" charset="0"/>
                <a:ea typeface="+mn-ea"/>
              </a:defRPr>
            </a:lvl1pPr>
          </a:lstStyle>
          <a:p>
            <a:pPr defTabSz="407526" fontAlgn="base">
              <a:spcBef>
                <a:spcPct val="0"/>
              </a:spcBef>
              <a:spcAft>
                <a:spcPct val="0"/>
              </a:spcAft>
              <a:defRPr/>
            </a:pPr>
            <a:fld id="{5E92C07F-1B81-4A19-9DE8-DA6FD04D69B3}" type="slidenum">
              <a:rPr lang="ru-RU">
                <a:solidFill>
                  <a:srgbClr val="000000"/>
                </a:solidFill>
                <a:cs typeface="Lucida Sans Unicode" pitchFamily="34" charset="0"/>
              </a:rPr>
              <a:pPr defTabSz="407526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  <a:cs typeface="Lucida Sans Unicod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3307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</p:sldLayoutIdLst>
  <p:txStyles>
    <p:titleStyle>
      <a:lvl1pPr algn="l" defTabSz="914414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defTabSz="914414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2pPr>
      <a:lvl3pPr algn="l" defTabSz="914414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3pPr>
      <a:lvl4pPr algn="l" defTabSz="914414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4pPr>
      <a:lvl5pPr algn="l" defTabSz="914414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5pPr>
      <a:lvl6pPr marL="414726" algn="l" defTabSz="914414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6pPr>
      <a:lvl7pPr marL="829452" algn="l" defTabSz="914414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7pPr>
      <a:lvl8pPr marL="1244178" algn="l" defTabSz="914414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8pPr>
      <a:lvl9pPr marL="1658904" algn="l" defTabSz="914414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9pPr>
    </p:titleStyle>
    <p:bodyStyle>
      <a:lvl1pPr marL="342725" indent="-342725" algn="l" defTabSz="914414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3051" indent="-286565" algn="l" defTabSz="914414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</a:defRPr>
      </a:lvl2pPr>
      <a:lvl3pPr marL="1143377" indent="-228964" algn="l" defTabSz="914414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599864" indent="-228964" algn="l" defTabSz="914414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57791" indent="-228964" algn="l" defTabSz="914414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5pPr>
      <a:lvl6pPr marL="2472517" indent="-228964" algn="l" defTabSz="914414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887243" indent="-228964" algn="l" defTabSz="914414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301969" indent="-228964" algn="l" defTabSz="914414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716695" indent="-228964" algn="l" defTabSz="914414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8294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4726" algn="l" defTabSz="8294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9452" algn="l" defTabSz="8294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44178" algn="l" defTabSz="8294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58904" algn="l" defTabSz="8294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73631" algn="l" defTabSz="8294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88357" algn="l" defTabSz="8294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903083" algn="l" defTabSz="8294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317809" algn="l" defTabSz="8294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13" Type="http://schemas.openxmlformats.org/officeDocument/2006/relationships/diagramColors" Target="../diagrams/colors2.xml"/><Relationship Id="rId18" Type="http://schemas.openxmlformats.org/officeDocument/2006/relationships/diagramColors" Target="../diagrams/colors3.xml"/><Relationship Id="rId3" Type="http://schemas.openxmlformats.org/officeDocument/2006/relationships/image" Target="../media/image4.jpeg"/><Relationship Id="rId21" Type="http://schemas.openxmlformats.org/officeDocument/2006/relationships/diagramLayout" Target="../diagrams/layout4.xml"/><Relationship Id="rId7" Type="http://schemas.openxmlformats.org/officeDocument/2006/relationships/diagramQuickStyle" Target="../diagrams/quickStyle1.xml"/><Relationship Id="rId12" Type="http://schemas.openxmlformats.org/officeDocument/2006/relationships/diagramQuickStyle" Target="../diagrams/quickStyle2.xml"/><Relationship Id="rId17" Type="http://schemas.openxmlformats.org/officeDocument/2006/relationships/diagramQuickStyle" Target="../diagrams/quickStyle3.xml"/><Relationship Id="rId2" Type="http://schemas.openxmlformats.org/officeDocument/2006/relationships/image" Target="../media/image3.jpeg"/><Relationship Id="rId16" Type="http://schemas.openxmlformats.org/officeDocument/2006/relationships/diagramLayout" Target="../diagrams/layout3.xml"/><Relationship Id="rId20" Type="http://schemas.openxmlformats.org/officeDocument/2006/relationships/diagramData" Target="../diagrams/data4.xml"/><Relationship Id="rId1" Type="http://schemas.openxmlformats.org/officeDocument/2006/relationships/slideLayout" Target="../slideLayouts/slideLayout13.xml"/><Relationship Id="rId6" Type="http://schemas.openxmlformats.org/officeDocument/2006/relationships/diagramLayout" Target="../diagrams/layout1.xml"/><Relationship Id="rId11" Type="http://schemas.openxmlformats.org/officeDocument/2006/relationships/diagramLayout" Target="../diagrams/layout2.xml"/><Relationship Id="rId24" Type="http://schemas.microsoft.com/office/2007/relationships/diagramDrawing" Target="../diagrams/drawing4.xml"/><Relationship Id="rId5" Type="http://schemas.openxmlformats.org/officeDocument/2006/relationships/diagramData" Target="../diagrams/data1.xml"/><Relationship Id="rId15" Type="http://schemas.openxmlformats.org/officeDocument/2006/relationships/diagramData" Target="../diagrams/data3.xml"/><Relationship Id="rId23" Type="http://schemas.openxmlformats.org/officeDocument/2006/relationships/diagramColors" Target="../diagrams/colors4.xml"/><Relationship Id="rId10" Type="http://schemas.openxmlformats.org/officeDocument/2006/relationships/diagramData" Target="../diagrams/data2.xml"/><Relationship Id="rId19" Type="http://schemas.microsoft.com/office/2007/relationships/diagramDrawing" Target="../diagrams/drawing3.xml"/><Relationship Id="rId4" Type="http://schemas.openxmlformats.org/officeDocument/2006/relationships/image" Target="../media/image5.jpeg"/><Relationship Id="rId9" Type="http://schemas.microsoft.com/office/2007/relationships/diagramDrawing" Target="../diagrams/drawing1.xml"/><Relationship Id="rId14" Type="http://schemas.microsoft.com/office/2007/relationships/diagramDrawing" Target="../diagrams/drawing2.xml"/><Relationship Id="rId22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13" Type="http://schemas.openxmlformats.org/officeDocument/2006/relationships/diagramLayout" Target="../diagrams/layout7.xml"/><Relationship Id="rId18" Type="http://schemas.openxmlformats.org/officeDocument/2006/relationships/diagramLayout" Target="../diagrams/layout8.xml"/><Relationship Id="rId26" Type="http://schemas.microsoft.com/office/2007/relationships/diagramDrawing" Target="../diagrams/drawing9.xml"/><Relationship Id="rId3" Type="http://schemas.openxmlformats.org/officeDocument/2006/relationships/diagramLayout" Target="../diagrams/layout5.xml"/><Relationship Id="rId21" Type="http://schemas.microsoft.com/office/2007/relationships/diagramDrawing" Target="../diagrams/drawing8.xml"/><Relationship Id="rId7" Type="http://schemas.openxmlformats.org/officeDocument/2006/relationships/diagramData" Target="../diagrams/data6.xml"/><Relationship Id="rId12" Type="http://schemas.openxmlformats.org/officeDocument/2006/relationships/diagramData" Target="../diagrams/data7.xml"/><Relationship Id="rId17" Type="http://schemas.openxmlformats.org/officeDocument/2006/relationships/diagramData" Target="../diagrams/data8.xml"/><Relationship Id="rId25" Type="http://schemas.openxmlformats.org/officeDocument/2006/relationships/diagramColors" Target="../diagrams/colors9.xml"/><Relationship Id="rId2" Type="http://schemas.openxmlformats.org/officeDocument/2006/relationships/diagramData" Target="../diagrams/data5.xml"/><Relationship Id="rId16" Type="http://schemas.microsoft.com/office/2007/relationships/diagramDrawing" Target="../diagrams/drawing7.xml"/><Relationship Id="rId20" Type="http://schemas.openxmlformats.org/officeDocument/2006/relationships/diagramColors" Target="../diagrams/colors8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24" Type="http://schemas.openxmlformats.org/officeDocument/2006/relationships/diagramQuickStyle" Target="../diagrams/quickStyle9.xml"/><Relationship Id="rId5" Type="http://schemas.openxmlformats.org/officeDocument/2006/relationships/diagramColors" Target="../diagrams/colors5.xml"/><Relationship Id="rId15" Type="http://schemas.openxmlformats.org/officeDocument/2006/relationships/diagramColors" Target="../diagrams/colors7.xml"/><Relationship Id="rId23" Type="http://schemas.openxmlformats.org/officeDocument/2006/relationships/diagramLayout" Target="../diagrams/layout9.xml"/><Relationship Id="rId10" Type="http://schemas.openxmlformats.org/officeDocument/2006/relationships/diagramColors" Target="../diagrams/colors6.xml"/><Relationship Id="rId19" Type="http://schemas.openxmlformats.org/officeDocument/2006/relationships/diagramQuickStyle" Target="../diagrams/quickStyle8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Relationship Id="rId14" Type="http://schemas.openxmlformats.org/officeDocument/2006/relationships/diagramQuickStyle" Target="../diagrams/quickStyle7.xml"/><Relationship Id="rId22" Type="http://schemas.openxmlformats.org/officeDocument/2006/relationships/diagramData" Target="../diagrams/data9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8.jpeg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jpeg"/><Relationship Id="rId5" Type="http://schemas.openxmlformats.org/officeDocument/2006/relationships/image" Target="../media/image6.emf"/><Relationship Id="rId4" Type="http://schemas.openxmlformats.org/officeDocument/2006/relationships/oleObject" Target="../embeddings/oleObject1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4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0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4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1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5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1.xml"/><Relationship Id="rId13" Type="http://schemas.openxmlformats.org/officeDocument/2006/relationships/diagramData" Target="../diagrams/data12.xml"/><Relationship Id="rId18" Type="http://schemas.openxmlformats.org/officeDocument/2006/relationships/diagramData" Target="../diagrams/data13.xml"/><Relationship Id="rId26" Type="http://schemas.openxmlformats.org/officeDocument/2006/relationships/diagramColors" Target="../diagrams/colors14.xml"/><Relationship Id="rId3" Type="http://schemas.openxmlformats.org/officeDocument/2006/relationships/diagramData" Target="../diagrams/data10.xml"/><Relationship Id="rId21" Type="http://schemas.openxmlformats.org/officeDocument/2006/relationships/diagramColors" Target="../diagrams/colors13.xml"/><Relationship Id="rId7" Type="http://schemas.microsoft.com/office/2007/relationships/diagramDrawing" Target="../diagrams/drawing10.xml"/><Relationship Id="rId12" Type="http://schemas.microsoft.com/office/2007/relationships/diagramDrawing" Target="../diagrams/drawing11.xml"/><Relationship Id="rId17" Type="http://schemas.microsoft.com/office/2007/relationships/diagramDrawing" Target="../diagrams/drawing12.xml"/><Relationship Id="rId25" Type="http://schemas.openxmlformats.org/officeDocument/2006/relationships/diagramQuickStyle" Target="../diagrams/quickStyle14.xml"/><Relationship Id="rId2" Type="http://schemas.openxmlformats.org/officeDocument/2006/relationships/image" Target="../media/image16.jpeg"/><Relationship Id="rId16" Type="http://schemas.openxmlformats.org/officeDocument/2006/relationships/diagramColors" Target="../diagrams/colors12.xml"/><Relationship Id="rId20" Type="http://schemas.openxmlformats.org/officeDocument/2006/relationships/diagramQuickStyle" Target="../diagrams/quickStyle13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0.xml"/><Relationship Id="rId11" Type="http://schemas.openxmlformats.org/officeDocument/2006/relationships/diagramColors" Target="../diagrams/colors11.xml"/><Relationship Id="rId24" Type="http://schemas.openxmlformats.org/officeDocument/2006/relationships/diagramLayout" Target="../diagrams/layout14.xml"/><Relationship Id="rId5" Type="http://schemas.openxmlformats.org/officeDocument/2006/relationships/diagramQuickStyle" Target="../diagrams/quickStyle10.xml"/><Relationship Id="rId15" Type="http://schemas.openxmlformats.org/officeDocument/2006/relationships/diagramQuickStyle" Target="../diagrams/quickStyle12.xml"/><Relationship Id="rId23" Type="http://schemas.openxmlformats.org/officeDocument/2006/relationships/diagramData" Target="../diagrams/data14.xml"/><Relationship Id="rId28" Type="http://schemas.openxmlformats.org/officeDocument/2006/relationships/image" Target="../media/image17.jpeg"/><Relationship Id="rId10" Type="http://schemas.openxmlformats.org/officeDocument/2006/relationships/diagramQuickStyle" Target="../diagrams/quickStyle11.xml"/><Relationship Id="rId19" Type="http://schemas.openxmlformats.org/officeDocument/2006/relationships/diagramLayout" Target="../diagrams/layout13.xml"/><Relationship Id="rId4" Type="http://schemas.openxmlformats.org/officeDocument/2006/relationships/diagramLayout" Target="../diagrams/layout10.xml"/><Relationship Id="rId9" Type="http://schemas.openxmlformats.org/officeDocument/2006/relationships/diagramLayout" Target="../diagrams/layout11.xml"/><Relationship Id="rId14" Type="http://schemas.openxmlformats.org/officeDocument/2006/relationships/diagramLayout" Target="../diagrams/layout12.xml"/><Relationship Id="rId22" Type="http://schemas.microsoft.com/office/2007/relationships/diagramDrawing" Target="../diagrams/drawing13.xml"/><Relationship Id="rId27" Type="http://schemas.microsoft.com/office/2007/relationships/diagramDrawing" Target="../diagrams/drawing14.xml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13" Type="http://schemas.microsoft.com/office/2007/relationships/diagramDrawing" Target="../diagrams/drawing16.xml"/><Relationship Id="rId18" Type="http://schemas.microsoft.com/office/2007/relationships/diagramDrawing" Target="../diagrams/drawing17.xml"/><Relationship Id="rId3" Type="http://schemas.openxmlformats.org/officeDocument/2006/relationships/image" Target="../media/image19.jpeg"/><Relationship Id="rId21" Type="http://schemas.openxmlformats.org/officeDocument/2006/relationships/diagramQuickStyle" Target="../diagrams/quickStyle18.xml"/><Relationship Id="rId7" Type="http://schemas.openxmlformats.org/officeDocument/2006/relationships/diagramColors" Target="../diagrams/colors15.xml"/><Relationship Id="rId12" Type="http://schemas.openxmlformats.org/officeDocument/2006/relationships/diagramColors" Target="../diagrams/colors16.xml"/><Relationship Id="rId17" Type="http://schemas.openxmlformats.org/officeDocument/2006/relationships/diagramColors" Target="../diagrams/colors17.xml"/><Relationship Id="rId25" Type="http://schemas.openxmlformats.org/officeDocument/2006/relationships/image" Target="../media/image21.jpeg"/><Relationship Id="rId2" Type="http://schemas.openxmlformats.org/officeDocument/2006/relationships/image" Target="../media/image18.jpeg"/><Relationship Id="rId16" Type="http://schemas.openxmlformats.org/officeDocument/2006/relationships/diagramQuickStyle" Target="../diagrams/quickStyle17.xml"/><Relationship Id="rId20" Type="http://schemas.openxmlformats.org/officeDocument/2006/relationships/diagramLayout" Target="../diagrams/layout1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5.xml"/><Relationship Id="rId11" Type="http://schemas.openxmlformats.org/officeDocument/2006/relationships/diagramQuickStyle" Target="../diagrams/quickStyle16.xml"/><Relationship Id="rId24" Type="http://schemas.openxmlformats.org/officeDocument/2006/relationships/image" Target="../media/image20.jpeg"/><Relationship Id="rId5" Type="http://schemas.openxmlformats.org/officeDocument/2006/relationships/diagramLayout" Target="../diagrams/layout15.xml"/><Relationship Id="rId15" Type="http://schemas.openxmlformats.org/officeDocument/2006/relationships/diagramLayout" Target="../diagrams/layout17.xml"/><Relationship Id="rId23" Type="http://schemas.microsoft.com/office/2007/relationships/diagramDrawing" Target="../diagrams/drawing18.xml"/><Relationship Id="rId10" Type="http://schemas.openxmlformats.org/officeDocument/2006/relationships/diagramLayout" Target="../diagrams/layout16.xml"/><Relationship Id="rId19" Type="http://schemas.openxmlformats.org/officeDocument/2006/relationships/diagramData" Target="../diagrams/data18.xml"/><Relationship Id="rId4" Type="http://schemas.openxmlformats.org/officeDocument/2006/relationships/diagramData" Target="../diagrams/data15.xml"/><Relationship Id="rId9" Type="http://schemas.openxmlformats.org/officeDocument/2006/relationships/diagramData" Target="../diagrams/data16.xml"/><Relationship Id="rId14" Type="http://schemas.openxmlformats.org/officeDocument/2006/relationships/diagramData" Target="../diagrams/data17.xml"/><Relationship Id="rId22" Type="http://schemas.openxmlformats.org/officeDocument/2006/relationships/diagramColors" Target="../diagrams/colors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5"/>
          <p:cNvSpPr>
            <a:spLocks noGrp="1" noChangeArrowheads="1"/>
          </p:cNvSpPr>
          <p:nvPr>
            <p:ph type="title"/>
          </p:nvPr>
        </p:nvSpPr>
        <p:spPr>
          <a:xfrm>
            <a:off x="1150560" y="214585"/>
            <a:ext cx="7793280" cy="1108916"/>
          </a:xfrm>
        </p:spPr>
        <p:txBody>
          <a:bodyPr/>
          <a:lstStyle/>
          <a:p>
            <a:pPr eaLnBrk="1" hangingPunct="1"/>
            <a:r>
              <a:rPr lang="ru-RU" sz="1800">
                <a:solidFill>
                  <a:srgbClr val="010199"/>
                </a:solidFill>
                <a:latin typeface="Times New Roman" pitchFamily="18" charset="0"/>
              </a:rPr>
              <a:t/>
            </a:r>
            <a:br>
              <a:rPr lang="ru-RU" sz="1800">
                <a:solidFill>
                  <a:srgbClr val="010199"/>
                </a:solidFill>
                <a:latin typeface="Times New Roman" pitchFamily="18" charset="0"/>
              </a:rPr>
            </a:br>
            <a:r>
              <a:rPr lang="ru-RU" sz="1800">
                <a:solidFill>
                  <a:srgbClr val="010199"/>
                </a:solidFill>
                <a:latin typeface="Times New Roman" pitchFamily="18" charset="0"/>
              </a:rPr>
              <a:t/>
            </a:r>
            <a:br>
              <a:rPr lang="ru-RU" sz="1800">
                <a:solidFill>
                  <a:srgbClr val="010199"/>
                </a:solidFill>
                <a:latin typeface="Times New Roman" pitchFamily="18" charset="0"/>
              </a:rPr>
            </a:br>
            <a:r>
              <a:rPr lang="ru-RU" sz="1800">
                <a:solidFill>
                  <a:srgbClr val="010199"/>
                </a:solidFill>
                <a:latin typeface="Times New Roman" pitchFamily="18" charset="0"/>
              </a:rPr>
              <a:t>муниципальное бюджетное дошкольное  образовательное </a:t>
            </a:r>
            <a:br>
              <a:rPr lang="ru-RU" sz="1800">
                <a:solidFill>
                  <a:srgbClr val="010199"/>
                </a:solidFill>
                <a:latin typeface="Times New Roman" pitchFamily="18" charset="0"/>
              </a:rPr>
            </a:br>
            <a:r>
              <a:rPr lang="ru-RU" sz="1800">
                <a:solidFill>
                  <a:srgbClr val="010199"/>
                </a:solidFill>
                <a:latin typeface="Times New Roman" pitchFamily="18" charset="0"/>
              </a:rPr>
              <a:t>учреждение     «Детский сад №101» общеразвивающего вида</a:t>
            </a:r>
            <a:br>
              <a:rPr lang="ru-RU" sz="1800">
                <a:solidFill>
                  <a:srgbClr val="010199"/>
                </a:solidFill>
                <a:latin typeface="Times New Roman" pitchFamily="18" charset="0"/>
              </a:rPr>
            </a:br>
            <a:endParaRPr lang="ru-RU" sz="1800">
              <a:solidFill>
                <a:srgbClr val="010199"/>
              </a:solidFill>
              <a:latin typeface="Times New Roman" pitchFamily="18" charset="0"/>
            </a:endParaRPr>
          </a:p>
        </p:txBody>
      </p:sp>
      <p:sp>
        <p:nvSpPr>
          <p:cNvPr id="3075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914402" y="2122783"/>
            <a:ext cx="7773120" cy="4572481"/>
          </a:xfrm>
        </p:spPr>
        <p:txBody>
          <a:bodyPr/>
          <a:lstStyle/>
          <a:p>
            <a:pPr algn="r"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6000" baseline="30000" dirty="0">
              <a:solidFill>
                <a:schemeClr val="hlink"/>
              </a:solidFill>
              <a:latin typeface="Times New Roman" pitchFamily="18" charset="0"/>
            </a:endParaRP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6000" b="1" baseline="30000" dirty="0">
                <a:solidFill>
                  <a:schemeClr val="hlink"/>
                </a:solidFill>
                <a:latin typeface="Times New Roman" pitchFamily="18" charset="0"/>
              </a:rPr>
              <a:t>Психолог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6000" b="1" baseline="30000" dirty="0">
                <a:solidFill>
                  <a:schemeClr val="hlink"/>
                </a:solidFill>
                <a:latin typeface="Times New Roman" pitchFamily="18" charset="0"/>
              </a:rPr>
              <a:t>в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6000" b="1" baseline="30000" dirty="0">
                <a:solidFill>
                  <a:schemeClr val="hlink"/>
                </a:solidFill>
                <a:latin typeface="Times New Roman" pitchFamily="18" charset="0"/>
              </a:rPr>
              <a:t>детском саду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1800" b="1" dirty="0">
              <a:solidFill>
                <a:srgbClr val="010199"/>
              </a:solidFill>
              <a:latin typeface="Times New Roman" pitchFamily="18" charset="0"/>
            </a:endParaRP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 err="1">
                <a:solidFill>
                  <a:srgbClr val="010199"/>
                </a:solidFill>
                <a:latin typeface="Times New Roman" pitchFamily="18" charset="0"/>
              </a:rPr>
              <a:t>Стёпкина</a:t>
            </a:r>
            <a:r>
              <a:rPr lang="ru-RU" sz="1800" dirty="0">
                <a:solidFill>
                  <a:srgbClr val="010199"/>
                </a:solidFill>
                <a:latin typeface="Times New Roman" pitchFamily="18" charset="0"/>
              </a:rPr>
              <a:t> Е.Е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>
                <a:solidFill>
                  <a:srgbClr val="010199"/>
                </a:solidFill>
                <a:latin typeface="Times New Roman" pitchFamily="18" charset="0"/>
              </a:rPr>
              <a:t>педагог-психолог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>
                <a:solidFill>
                  <a:srgbClr val="010199"/>
                </a:solidFill>
                <a:latin typeface="Times New Roman" pitchFamily="18" charset="0"/>
              </a:rPr>
              <a:t>высшая квалификационная категория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1800" dirty="0">
              <a:solidFill>
                <a:srgbClr val="010199"/>
              </a:solidFill>
              <a:latin typeface="Times New Roman" pitchFamily="18" charset="0"/>
            </a:endParaRP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>
                <a:solidFill>
                  <a:srgbClr val="010199"/>
                </a:solidFill>
                <a:latin typeface="Times New Roman" pitchFamily="18" charset="0"/>
              </a:rPr>
              <a:t>город Барнаул</a:t>
            </a:r>
          </a:p>
        </p:txBody>
      </p:sp>
      <p:pic>
        <p:nvPicPr>
          <p:cNvPr id="3076" name="Picture 7" descr="Изображение 0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2560" y="227545"/>
            <a:ext cx="1044000" cy="1046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5220693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2800" dirty="0" err="1" smtClean="0"/>
              <a:t>Самопрезентация</a:t>
            </a:r>
            <a:r>
              <a:rPr lang="ru-RU" sz="2800" dirty="0" smtClean="0"/>
              <a:t> </a:t>
            </a:r>
            <a:r>
              <a:rPr lang="ru-RU" sz="2800" dirty="0"/>
              <a:t>«Психолог в  ДОУ</a:t>
            </a:r>
            <a:r>
              <a:rPr lang="ru-RU" sz="2800" dirty="0" smtClean="0"/>
              <a:t>». </a:t>
            </a:r>
            <a:endParaRPr lang="ru-RU" sz="2800" dirty="0"/>
          </a:p>
          <a:p>
            <a:pPr marL="0" indent="0">
              <a:buNone/>
            </a:pPr>
            <a:r>
              <a:rPr lang="ru-RU" sz="2800" dirty="0" smtClean="0"/>
              <a:t>Цель </a:t>
            </a:r>
            <a:r>
              <a:rPr lang="ru-RU" sz="2800" dirty="0" err="1" smtClean="0"/>
              <a:t>самопрезентации</a:t>
            </a:r>
            <a:r>
              <a:rPr lang="ru-RU" sz="2800" dirty="0" smtClean="0"/>
              <a:t> </a:t>
            </a:r>
            <a:r>
              <a:rPr lang="ru-RU" sz="2800" dirty="0"/>
              <a:t>обратить внимание родителей и педагогов на работу психолога, создать общее впечатление о психолого - педагогическом  сопровождение субъектов образовательного пространства, сформировать понимание психологическое здоровье.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228119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3851920" y="404664"/>
            <a:ext cx="5031434" cy="5878697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2200" dirty="0" smtClean="0">
                <a:solidFill>
                  <a:schemeClr val="hlink"/>
                </a:solidFill>
                <a:latin typeface="Times New Roman" pitchFamily="18" charset="0"/>
              </a:rPr>
              <a:t>Психологическое </a:t>
            </a:r>
            <a:r>
              <a:rPr lang="ru-RU" sz="2200" dirty="0">
                <a:solidFill>
                  <a:schemeClr val="hlink"/>
                </a:solidFill>
                <a:latin typeface="Times New Roman" pitchFamily="18" charset="0"/>
              </a:rPr>
              <a:t>кредо: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1800" dirty="0">
                <a:solidFill>
                  <a:srgbClr val="010199"/>
                </a:solidFill>
              </a:rPr>
              <a:t>«</a:t>
            </a:r>
            <a:r>
              <a:rPr lang="ru-RU" sz="2200" i="1" dirty="0">
                <a:solidFill>
                  <a:srgbClr val="010199"/>
                </a:solidFill>
                <a:latin typeface="Times New Roman" pitchFamily="18" charset="0"/>
              </a:rPr>
              <a:t>Вернись к своим истокам и вновь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200" i="1" dirty="0">
                <a:solidFill>
                  <a:srgbClr val="010199"/>
                </a:solidFill>
                <a:latin typeface="Times New Roman" pitchFamily="18" charset="0"/>
              </a:rPr>
              <a:t>ребенком стань»    (</a:t>
            </a:r>
            <a:r>
              <a:rPr lang="ru-RU" sz="2200" i="1" dirty="0" err="1">
                <a:solidFill>
                  <a:srgbClr val="010199"/>
                </a:solidFill>
                <a:latin typeface="Times New Roman" pitchFamily="18" charset="0"/>
              </a:rPr>
              <a:t>Тао</a:t>
            </a:r>
            <a:r>
              <a:rPr lang="ru-RU" sz="2200" i="1" dirty="0">
                <a:solidFill>
                  <a:srgbClr val="010199"/>
                </a:solidFill>
                <a:latin typeface="Times New Roman" pitchFamily="18" charset="0"/>
              </a:rPr>
              <a:t> Те </a:t>
            </a:r>
            <a:r>
              <a:rPr lang="ru-RU" sz="2200" i="1" dirty="0" err="1">
                <a:solidFill>
                  <a:srgbClr val="010199"/>
                </a:solidFill>
                <a:latin typeface="Times New Roman" pitchFamily="18" charset="0"/>
              </a:rPr>
              <a:t>Чинг</a:t>
            </a:r>
            <a:r>
              <a:rPr lang="ru-RU" sz="2200" i="1" dirty="0">
                <a:solidFill>
                  <a:srgbClr val="010199"/>
                </a:solidFill>
                <a:latin typeface="Times New Roman" pitchFamily="18" charset="0"/>
              </a:rPr>
              <a:t>)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200" dirty="0">
                <a:solidFill>
                  <a:schemeClr val="hlink"/>
                </a:solidFill>
                <a:latin typeface="Times New Roman" pitchFamily="18" charset="0"/>
              </a:rPr>
              <a:t>Профессиональные и личностные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200" dirty="0">
                <a:solidFill>
                  <a:schemeClr val="hlink"/>
                </a:solidFill>
                <a:latin typeface="Times New Roman" pitchFamily="18" charset="0"/>
              </a:rPr>
              <a:t>ценности: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200" i="1" dirty="0">
                <a:solidFill>
                  <a:srgbClr val="010199"/>
                </a:solidFill>
                <a:latin typeface="Times New Roman" pitchFamily="18" charset="0"/>
              </a:rPr>
              <a:t>ответственная, коммуникативная,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200" i="1" dirty="0">
                <a:solidFill>
                  <a:srgbClr val="010199"/>
                </a:solidFill>
                <a:latin typeface="Times New Roman" pitchFamily="18" charset="0"/>
              </a:rPr>
              <a:t>компетентная,  методически гибкая, 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200" i="1" dirty="0">
                <a:solidFill>
                  <a:srgbClr val="010199"/>
                </a:solidFill>
                <a:latin typeface="Times New Roman" pitchFamily="18" charset="0"/>
              </a:rPr>
              <a:t>целеустремленная, отзывчивая,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200" i="1" dirty="0">
                <a:solidFill>
                  <a:srgbClr val="010199"/>
                </a:solidFill>
                <a:latin typeface="Times New Roman" pitchFamily="18" charset="0"/>
              </a:rPr>
              <a:t>чуткая, жизнерадостная.</a:t>
            </a:r>
          </a:p>
          <a:p>
            <a:pPr eaLnBrk="1" hangingPunct="1">
              <a:buFont typeface="Wingdings" pitchFamily="2" charset="2"/>
              <a:buNone/>
            </a:pPr>
            <a:endParaRPr lang="ru-RU" sz="2200" dirty="0">
              <a:solidFill>
                <a:schemeClr val="hlink"/>
              </a:solidFill>
              <a:latin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ru-RU" sz="2200" dirty="0">
                <a:solidFill>
                  <a:schemeClr val="hlink"/>
                </a:solidFill>
                <a:latin typeface="Times New Roman" pitchFamily="18" charset="0"/>
              </a:rPr>
              <a:t>Любимое изречение: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1800" i="1" dirty="0">
                <a:solidFill>
                  <a:srgbClr val="010199"/>
                </a:solidFill>
              </a:rPr>
              <a:t>«</a:t>
            </a:r>
            <a:r>
              <a:rPr lang="ru-RU" sz="2200" i="1" dirty="0">
                <a:solidFill>
                  <a:srgbClr val="010199"/>
                </a:solidFill>
                <a:latin typeface="Times New Roman" pitchFamily="18" charset="0"/>
              </a:rPr>
              <a:t>Если вы хотите, чтобы жизнь улыбалась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200" i="1" dirty="0">
                <a:solidFill>
                  <a:srgbClr val="010199"/>
                </a:solidFill>
                <a:latin typeface="Times New Roman" pitchFamily="18" charset="0"/>
              </a:rPr>
              <a:t>вам, подарите ей сначала своё хорошее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200" i="1" dirty="0">
                <a:solidFill>
                  <a:srgbClr val="010199"/>
                </a:solidFill>
                <a:latin typeface="Times New Roman" pitchFamily="18" charset="0"/>
              </a:rPr>
              <a:t>настроение»  (Спиноза)</a:t>
            </a:r>
          </a:p>
          <a:p>
            <a:pPr eaLnBrk="1" hangingPunct="1">
              <a:buFont typeface="Wingdings" pitchFamily="2" charset="2"/>
              <a:buNone/>
            </a:pPr>
            <a:endParaRPr lang="ru-RU" sz="2200" i="1" dirty="0">
              <a:solidFill>
                <a:schemeClr val="hlink"/>
              </a:solidFill>
              <a:latin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</a:pPr>
            <a:endParaRPr lang="ru-RU" sz="1800" i="1" dirty="0">
              <a:solidFill>
                <a:srgbClr val="010199"/>
              </a:solidFill>
              <a:latin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</a:pPr>
            <a:endParaRPr lang="ru-RU" sz="2200" dirty="0">
              <a:solidFill>
                <a:schemeClr val="hlink"/>
              </a:solidFill>
              <a:latin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</a:pPr>
            <a:endParaRPr lang="ru-RU" sz="2500" dirty="0">
              <a:solidFill>
                <a:schemeClr val="hlink"/>
              </a:solidFill>
              <a:latin typeface="Times New Roman" pitchFamily="18" charset="0"/>
            </a:endParaRPr>
          </a:p>
        </p:txBody>
      </p:sp>
      <p:pic>
        <p:nvPicPr>
          <p:cNvPr id="4" name="Клип 4" descr="C:\Documents and Settings\Admin\Рабочий стол\DSC_0003.JPG"/>
          <p:cNvPicPr>
            <a:picLocks noGrp="1"/>
          </p:cNvPicPr>
          <p:nvPr>
            <p:ph type="clipArt"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9592" y="2420888"/>
            <a:ext cx="2376264" cy="3672408"/>
          </a:xfrm>
          <a:prstGeom prst="round2DiagRect">
            <a:avLst/>
          </a:prstGeom>
          <a:noFill/>
          <a:ln>
            <a:noFill/>
          </a:ln>
          <a:effectLst>
            <a:glow rad="228600">
              <a:sysClr val="window" lastClr="FFFFFF">
                <a:alpha val="40000"/>
              </a:sysClr>
            </a:glo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99943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560" y="1"/>
            <a:ext cx="7793280" cy="1811710"/>
          </a:xfrm>
        </p:spPr>
        <p:txBody>
          <a:bodyPr/>
          <a:lstStyle/>
          <a:p>
            <a:pPr eaLnBrk="1" hangingPunct="1"/>
            <a:r>
              <a:rPr lang="ru-RU" sz="2500" b="1">
                <a:solidFill>
                  <a:schemeClr val="hlink"/>
                </a:solidFill>
                <a:latin typeface="Times New Roman" pitchFamily="18" charset="0"/>
              </a:rPr>
              <a:t>Цель:</a:t>
            </a:r>
            <a:r>
              <a:rPr lang="ru-RU" sz="2200">
                <a:solidFill>
                  <a:schemeClr val="hlink"/>
                </a:solidFill>
              </a:rPr>
              <a:t> </a:t>
            </a:r>
            <a:r>
              <a:rPr lang="ru-RU" sz="2200">
                <a:solidFill>
                  <a:srgbClr val="010199"/>
                </a:solidFill>
                <a:latin typeface="Times New Roman" pitchFamily="18" charset="0"/>
              </a:rPr>
              <a:t>осуществление психолого-педагогического сопровождения субьектов образовательного пространства на основе целей и приоритетных направлений деятельности ДОУ</a:t>
            </a:r>
            <a:r>
              <a:rPr lang="ru-RU" sz="2200">
                <a:solidFill>
                  <a:srgbClr val="010199"/>
                </a:solidFill>
              </a:rPr>
              <a:t>.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500" b="1">
                <a:solidFill>
                  <a:schemeClr val="hlink"/>
                </a:solidFill>
                <a:latin typeface="Times New Roman" pitchFamily="18" charset="0"/>
              </a:rPr>
              <a:t>Задачи:</a:t>
            </a:r>
          </a:p>
          <a:p>
            <a:pPr eaLnBrk="1" hangingPunct="1">
              <a:lnSpc>
                <a:spcPct val="90000"/>
              </a:lnSpc>
            </a:pPr>
            <a:r>
              <a:rPr lang="ru-RU" sz="2200" i="1">
                <a:solidFill>
                  <a:srgbClr val="010199"/>
                </a:solidFill>
                <a:latin typeface="Times New Roman" pitchFamily="18" charset="0"/>
              </a:rPr>
              <a:t>Содействовать созданию благоприятного психологического климата в коллективе детей и взрослых;</a:t>
            </a:r>
          </a:p>
          <a:p>
            <a:pPr eaLnBrk="1" hangingPunct="1">
              <a:lnSpc>
                <a:spcPct val="90000"/>
              </a:lnSpc>
            </a:pPr>
            <a:endParaRPr lang="ru-RU" sz="2200" i="1">
              <a:solidFill>
                <a:srgbClr val="010199"/>
              </a:solidFill>
              <a:latin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ru-RU" sz="2200" i="1">
                <a:solidFill>
                  <a:srgbClr val="010199"/>
                </a:solidFill>
                <a:latin typeface="Times New Roman" pitchFamily="18" charset="0"/>
              </a:rPr>
              <a:t>Повышать психолого-педагогическую компетентность субьектов образовательного процесса;</a:t>
            </a:r>
          </a:p>
          <a:p>
            <a:pPr eaLnBrk="1" hangingPunct="1">
              <a:lnSpc>
                <a:spcPct val="90000"/>
              </a:lnSpc>
            </a:pPr>
            <a:endParaRPr lang="ru-RU" sz="2200" i="1">
              <a:solidFill>
                <a:srgbClr val="010199"/>
              </a:solidFill>
              <a:latin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ru-RU" sz="2200" i="1">
                <a:solidFill>
                  <a:srgbClr val="010199"/>
                </a:solidFill>
                <a:latin typeface="Times New Roman" pitchFamily="18" charset="0"/>
              </a:rPr>
              <a:t>Содействовать внедрению интегрированнго подхода в сохранении психологического здоровья детей</a:t>
            </a:r>
            <a:r>
              <a:rPr lang="ru-RU" sz="2200" i="1">
                <a:latin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67564893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dirty="0">
                <a:solidFill>
                  <a:srgbClr val="FF0000"/>
                </a:solidFill>
              </a:rPr>
              <a:t>Психофизическое здоровье и эмоциональное благополучие ребенка зависит от</a:t>
            </a:r>
            <a:r>
              <a:rPr lang="ru-RU" sz="2800" dirty="0">
                <a:solidFill>
                  <a:srgbClr val="FF6600"/>
                </a:solidFill>
              </a:rPr>
              <a:t>:</a:t>
            </a:r>
          </a:p>
        </p:txBody>
      </p:sp>
      <p:sp>
        <p:nvSpPr>
          <p:cNvPr id="6147" name="Cloud"/>
          <p:cNvSpPr>
            <a:spLocks noChangeAspect="1" noEditPoints="1" noChangeArrowheads="1"/>
          </p:cNvSpPr>
          <p:nvPr/>
        </p:nvSpPr>
        <p:spPr bwMode="auto">
          <a:xfrm>
            <a:off x="0" y="1679216"/>
            <a:ext cx="2364480" cy="1620171"/>
          </a:xfrm>
          <a:custGeom>
            <a:avLst/>
            <a:gdLst>
              <a:gd name="T0" fmla="*/ 8086 w 21600"/>
              <a:gd name="T1" fmla="*/ 892969 h 21600"/>
              <a:gd name="T2" fmla="*/ 1303338 w 21600"/>
              <a:gd name="T3" fmla="*/ 1784036 h 21600"/>
              <a:gd name="T4" fmla="*/ 2604503 w 21600"/>
              <a:gd name="T5" fmla="*/ 892969 h 21600"/>
              <a:gd name="T6" fmla="*/ 1303338 w 21600"/>
              <a:gd name="T7" fmla="*/ 102113 h 21600"/>
              <a:gd name="T8" fmla="*/ 0 60000 65536"/>
              <a:gd name="T9" fmla="*/ 0 60000 65536"/>
              <a:gd name="T10" fmla="*/ 0 60000 65536"/>
              <a:gd name="T11" fmla="*/ 0 60000 65536"/>
              <a:gd name="T12" fmla="*/ 2977 w 21600"/>
              <a:gd name="T13" fmla="*/ 3262 h 21600"/>
              <a:gd name="T14" fmla="*/ 17087 w 21600"/>
              <a:gd name="T15" fmla="*/ 1733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lnTo>
                  <a:pt x="1949" y="7180"/>
                </a:ln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lIns="82910" tIns="41455" rIns="82910" bIns="41455"/>
          <a:lstStyle/>
          <a:p>
            <a:pPr defTabSz="827927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500" b="1">
              <a:solidFill>
                <a:srgbClr val="333399"/>
              </a:solidFill>
              <a:latin typeface="Arial" charset="0"/>
              <a:cs typeface="Lucida Sans Unicode" pitchFamily="34" charset="0"/>
            </a:endParaRPr>
          </a:p>
          <a:p>
            <a:pPr algn="ctr" defTabSz="827927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300" b="1">
                <a:solidFill>
                  <a:srgbClr val="333399"/>
                </a:solidFill>
                <a:latin typeface="Arial" charset="0"/>
                <a:cs typeface="Lucida Sans Unicode" pitchFamily="34" charset="0"/>
              </a:rPr>
              <a:t>Среда</a:t>
            </a:r>
            <a:r>
              <a:rPr lang="ru-RU" sz="2500" b="1">
                <a:solidFill>
                  <a:srgbClr val="6600FF"/>
                </a:solidFill>
                <a:latin typeface="Arial" charset="0"/>
                <a:cs typeface="Lucida Sans Unicode" pitchFamily="34" charset="0"/>
              </a:rPr>
              <a:t>    </a:t>
            </a:r>
          </a:p>
        </p:txBody>
      </p:sp>
      <p:sp>
        <p:nvSpPr>
          <p:cNvPr id="6148" name="Cloud"/>
          <p:cNvSpPr>
            <a:spLocks noChangeAspect="1" noEditPoints="1" noChangeArrowheads="1"/>
          </p:cNvSpPr>
          <p:nvPr/>
        </p:nvSpPr>
        <p:spPr bwMode="auto">
          <a:xfrm>
            <a:off x="391680" y="3380035"/>
            <a:ext cx="1827360" cy="1225568"/>
          </a:xfrm>
          <a:custGeom>
            <a:avLst/>
            <a:gdLst>
              <a:gd name="T0" fmla="*/ 6249 w 21600"/>
              <a:gd name="T1" fmla="*/ 675481 h 21600"/>
              <a:gd name="T2" fmla="*/ 1007269 w 21600"/>
              <a:gd name="T3" fmla="*/ 1349523 h 21600"/>
              <a:gd name="T4" fmla="*/ 2012859 w 21600"/>
              <a:gd name="T5" fmla="*/ 675481 h 21600"/>
              <a:gd name="T6" fmla="*/ 1007269 w 21600"/>
              <a:gd name="T7" fmla="*/ 77243 h 21600"/>
              <a:gd name="T8" fmla="*/ 0 60000 65536"/>
              <a:gd name="T9" fmla="*/ 0 60000 65536"/>
              <a:gd name="T10" fmla="*/ 0 60000 65536"/>
              <a:gd name="T11" fmla="*/ 0 60000 65536"/>
              <a:gd name="T12" fmla="*/ 2977 w 21600"/>
              <a:gd name="T13" fmla="*/ 3262 h 21600"/>
              <a:gd name="T14" fmla="*/ 17087 w 21600"/>
              <a:gd name="T15" fmla="*/ 1733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lnTo>
                  <a:pt x="1949" y="7180"/>
                </a:ln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lIns="82910" tIns="41455" rIns="82910" bIns="41455"/>
          <a:lstStyle/>
          <a:p>
            <a:pPr defTabSz="827927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990000"/>
              </a:solidFill>
              <a:latin typeface="Arial" charset="0"/>
              <a:cs typeface="Lucida Sans Unicode" pitchFamily="34" charset="0"/>
            </a:endParaRPr>
          </a:p>
          <a:p>
            <a:pPr defTabSz="827927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>
                <a:solidFill>
                  <a:srgbClr val="FF0000"/>
                </a:solidFill>
                <a:latin typeface="Arial" charset="0"/>
                <a:cs typeface="Lucida Sans Unicode" pitchFamily="34" charset="0"/>
              </a:rPr>
              <a:t>Социум</a:t>
            </a:r>
          </a:p>
        </p:txBody>
      </p:sp>
      <p:sp>
        <p:nvSpPr>
          <p:cNvPr id="6149" name="Cloud"/>
          <p:cNvSpPr>
            <a:spLocks noChangeAspect="1" noEditPoints="1" noChangeArrowheads="1"/>
          </p:cNvSpPr>
          <p:nvPr/>
        </p:nvSpPr>
        <p:spPr bwMode="auto">
          <a:xfrm>
            <a:off x="5965920" y="2105503"/>
            <a:ext cx="2488320" cy="1667695"/>
          </a:xfrm>
          <a:custGeom>
            <a:avLst/>
            <a:gdLst>
              <a:gd name="T0" fmla="*/ 8509 w 21600"/>
              <a:gd name="T1" fmla="*/ 919163 h 21600"/>
              <a:gd name="T2" fmla="*/ 1371600 w 21600"/>
              <a:gd name="T3" fmla="*/ 1836368 h 21600"/>
              <a:gd name="T4" fmla="*/ 2740914 w 21600"/>
              <a:gd name="T5" fmla="*/ 919163 h 21600"/>
              <a:gd name="T6" fmla="*/ 1371600 w 21600"/>
              <a:gd name="T7" fmla="*/ 105108 h 21600"/>
              <a:gd name="T8" fmla="*/ 0 60000 65536"/>
              <a:gd name="T9" fmla="*/ 0 60000 65536"/>
              <a:gd name="T10" fmla="*/ 0 60000 65536"/>
              <a:gd name="T11" fmla="*/ 0 60000 65536"/>
              <a:gd name="T12" fmla="*/ 2977 w 21600"/>
              <a:gd name="T13" fmla="*/ 3262 h 21600"/>
              <a:gd name="T14" fmla="*/ 17087 w 21600"/>
              <a:gd name="T15" fmla="*/ 1733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lnTo>
                  <a:pt x="1949" y="7180"/>
                </a:ln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lIns="82910" tIns="41455" rIns="82910" bIns="41455"/>
          <a:lstStyle/>
          <a:p>
            <a:pPr defTabSz="827927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  <a:latin typeface="Arial" charset="0"/>
              <a:cs typeface="Lucida Sans Unicode" pitchFamily="34" charset="0"/>
            </a:endParaRPr>
          </a:p>
          <a:p>
            <a:pPr defTabSz="827927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>
                <a:solidFill>
                  <a:srgbClr val="FF0000"/>
                </a:solidFill>
                <a:latin typeface="Arial" charset="0"/>
                <a:cs typeface="Lucida Sans Unicode" pitchFamily="34" charset="0"/>
              </a:rPr>
              <a:t>    Резервы</a:t>
            </a:r>
          </a:p>
          <a:p>
            <a:pPr defTabSz="827927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>
                <a:solidFill>
                  <a:srgbClr val="FF0000"/>
                </a:solidFill>
                <a:latin typeface="Arial" charset="0"/>
                <a:cs typeface="Lucida Sans Unicode" pitchFamily="34" charset="0"/>
              </a:rPr>
              <a:t>   здоровья</a:t>
            </a:r>
            <a:r>
              <a:rPr lang="ru-RU">
                <a:solidFill>
                  <a:srgbClr val="000000"/>
                </a:solidFill>
                <a:latin typeface="Arial" charset="0"/>
                <a:cs typeface="Lucida Sans Unicode" pitchFamily="34" charset="0"/>
              </a:rPr>
              <a:t> </a:t>
            </a:r>
          </a:p>
        </p:txBody>
      </p:sp>
      <p:sp>
        <p:nvSpPr>
          <p:cNvPr id="6150" name="Cloud"/>
          <p:cNvSpPr>
            <a:spLocks noChangeAspect="1" noEditPoints="1" noChangeArrowheads="1"/>
          </p:cNvSpPr>
          <p:nvPr/>
        </p:nvSpPr>
        <p:spPr bwMode="auto">
          <a:xfrm>
            <a:off x="5965920" y="4016584"/>
            <a:ext cx="2488320" cy="1667695"/>
          </a:xfrm>
          <a:custGeom>
            <a:avLst/>
            <a:gdLst>
              <a:gd name="T0" fmla="*/ 8509 w 21600"/>
              <a:gd name="T1" fmla="*/ 919163 h 21600"/>
              <a:gd name="T2" fmla="*/ 1371600 w 21600"/>
              <a:gd name="T3" fmla="*/ 1836368 h 21600"/>
              <a:gd name="T4" fmla="*/ 2740914 w 21600"/>
              <a:gd name="T5" fmla="*/ 919163 h 21600"/>
              <a:gd name="T6" fmla="*/ 1371600 w 21600"/>
              <a:gd name="T7" fmla="*/ 105108 h 21600"/>
              <a:gd name="T8" fmla="*/ 0 60000 65536"/>
              <a:gd name="T9" fmla="*/ 0 60000 65536"/>
              <a:gd name="T10" fmla="*/ 0 60000 65536"/>
              <a:gd name="T11" fmla="*/ 0 60000 65536"/>
              <a:gd name="T12" fmla="*/ 2977 w 21600"/>
              <a:gd name="T13" fmla="*/ 3262 h 21600"/>
              <a:gd name="T14" fmla="*/ 17087 w 21600"/>
              <a:gd name="T15" fmla="*/ 1733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lnTo>
                  <a:pt x="1949" y="7180"/>
                </a:ln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lIns="82910" tIns="41455" rIns="82910" bIns="41455"/>
          <a:lstStyle/>
          <a:p>
            <a:pPr defTabSz="827927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  <a:latin typeface="Arial" charset="0"/>
              <a:cs typeface="Lucida Sans Unicode" pitchFamily="34" charset="0"/>
            </a:endParaRPr>
          </a:p>
          <a:p>
            <a:pPr defTabSz="827927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  <a:latin typeface="Arial" charset="0"/>
              <a:cs typeface="Lucida Sans Unicode" pitchFamily="34" charset="0"/>
            </a:endParaRPr>
          </a:p>
          <a:p>
            <a:pPr defTabSz="827927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>
                <a:solidFill>
                  <a:srgbClr val="FF0000"/>
                </a:solidFill>
                <a:latin typeface="Arial" charset="0"/>
                <a:cs typeface="Lucida Sans Unicode" pitchFamily="34" charset="0"/>
              </a:rPr>
              <a:t>Развитие</a:t>
            </a:r>
          </a:p>
        </p:txBody>
      </p:sp>
      <p:sp>
        <p:nvSpPr>
          <p:cNvPr id="6151" name="Cloud"/>
          <p:cNvSpPr>
            <a:spLocks noChangeAspect="1" noEditPoints="1" noChangeArrowheads="1"/>
          </p:cNvSpPr>
          <p:nvPr/>
        </p:nvSpPr>
        <p:spPr bwMode="auto">
          <a:xfrm>
            <a:off x="1306080" y="4343498"/>
            <a:ext cx="2488320" cy="1667695"/>
          </a:xfrm>
          <a:custGeom>
            <a:avLst/>
            <a:gdLst>
              <a:gd name="T0" fmla="*/ 8509 w 21600"/>
              <a:gd name="T1" fmla="*/ 919163 h 21600"/>
              <a:gd name="T2" fmla="*/ 1371600 w 21600"/>
              <a:gd name="T3" fmla="*/ 1836368 h 21600"/>
              <a:gd name="T4" fmla="*/ 2740914 w 21600"/>
              <a:gd name="T5" fmla="*/ 919163 h 21600"/>
              <a:gd name="T6" fmla="*/ 1371600 w 21600"/>
              <a:gd name="T7" fmla="*/ 105108 h 21600"/>
              <a:gd name="T8" fmla="*/ 0 60000 65536"/>
              <a:gd name="T9" fmla="*/ 0 60000 65536"/>
              <a:gd name="T10" fmla="*/ 0 60000 65536"/>
              <a:gd name="T11" fmla="*/ 0 60000 65536"/>
              <a:gd name="T12" fmla="*/ 2977 w 21600"/>
              <a:gd name="T13" fmla="*/ 3262 h 21600"/>
              <a:gd name="T14" fmla="*/ 17087 w 21600"/>
              <a:gd name="T15" fmla="*/ 1733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lnTo>
                  <a:pt x="1949" y="7180"/>
                </a:ln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lIns="82910" tIns="41455" rIns="82910" bIns="41455"/>
          <a:lstStyle/>
          <a:p>
            <a:pPr defTabSz="827927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  <a:latin typeface="Arial" charset="0"/>
              <a:cs typeface="Lucida Sans Unicode" pitchFamily="34" charset="0"/>
            </a:endParaRPr>
          </a:p>
          <a:p>
            <a:pPr defTabSz="827927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>
                <a:solidFill>
                  <a:srgbClr val="FF0000"/>
                </a:solidFill>
                <a:latin typeface="Arial" charset="0"/>
                <a:cs typeface="Lucida Sans Unicode" pitchFamily="34" charset="0"/>
              </a:rPr>
              <a:t>Сверстники</a:t>
            </a:r>
          </a:p>
        </p:txBody>
      </p:sp>
      <p:sp>
        <p:nvSpPr>
          <p:cNvPr id="6152" name="Line 11"/>
          <p:cNvSpPr>
            <a:spLocks noChangeShapeType="1"/>
          </p:cNvSpPr>
          <p:nvPr/>
        </p:nvSpPr>
        <p:spPr bwMode="auto">
          <a:xfrm>
            <a:off x="2352960" y="2644118"/>
            <a:ext cx="39168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2936" tIns="41469" rIns="82936" bIns="41469"/>
          <a:lstStyle/>
          <a:p>
            <a:pPr defTabSz="407484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  <a:latin typeface="Arial" charset="0"/>
              <a:cs typeface="Lucida Sans Unicode" pitchFamily="34" charset="0"/>
            </a:endParaRPr>
          </a:p>
        </p:txBody>
      </p:sp>
      <p:sp>
        <p:nvSpPr>
          <p:cNvPr id="6153" name="Line 12"/>
          <p:cNvSpPr>
            <a:spLocks noChangeShapeType="1"/>
          </p:cNvSpPr>
          <p:nvPr/>
        </p:nvSpPr>
        <p:spPr bwMode="auto">
          <a:xfrm flipH="1">
            <a:off x="1435680" y="3493807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2936" tIns="41469" rIns="82936" bIns="41469"/>
          <a:lstStyle/>
          <a:p>
            <a:pPr defTabSz="407484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  <a:latin typeface="Arial" charset="0"/>
              <a:cs typeface="Lucida Sans Unicode" pitchFamily="34" charset="0"/>
            </a:endParaRPr>
          </a:p>
        </p:txBody>
      </p:sp>
      <p:sp>
        <p:nvSpPr>
          <p:cNvPr id="6154" name="Line 13"/>
          <p:cNvSpPr>
            <a:spLocks noChangeShapeType="1"/>
          </p:cNvSpPr>
          <p:nvPr/>
        </p:nvSpPr>
        <p:spPr bwMode="auto">
          <a:xfrm flipH="1">
            <a:off x="1239840" y="3297946"/>
            <a:ext cx="195840" cy="26210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2936" tIns="41469" rIns="82936" bIns="41469"/>
          <a:lstStyle/>
          <a:p>
            <a:pPr defTabSz="407484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  <a:latin typeface="Arial" charset="0"/>
              <a:cs typeface="Lucida Sans Unicode" pitchFamily="34" charset="0"/>
            </a:endParaRPr>
          </a:p>
        </p:txBody>
      </p:sp>
      <p:sp>
        <p:nvSpPr>
          <p:cNvPr id="6155" name="Line 14"/>
          <p:cNvSpPr>
            <a:spLocks noChangeShapeType="1"/>
          </p:cNvSpPr>
          <p:nvPr/>
        </p:nvSpPr>
        <p:spPr bwMode="auto">
          <a:xfrm>
            <a:off x="1893602" y="4343497"/>
            <a:ext cx="129600" cy="19586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2936" tIns="41469" rIns="82936" bIns="41469"/>
          <a:lstStyle/>
          <a:p>
            <a:pPr defTabSz="407484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  <a:latin typeface="Arial" charset="0"/>
              <a:cs typeface="Lucida Sans Unicode" pitchFamily="34" charset="0"/>
            </a:endParaRPr>
          </a:p>
        </p:txBody>
      </p:sp>
      <p:sp>
        <p:nvSpPr>
          <p:cNvPr id="6156" name="Line 15"/>
          <p:cNvSpPr>
            <a:spLocks noChangeShapeType="1"/>
          </p:cNvSpPr>
          <p:nvPr/>
        </p:nvSpPr>
        <p:spPr bwMode="auto">
          <a:xfrm>
            <a:off x="2155682" y="3951775"/>
            <a:ext cx="1638720" cy="125294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2936" tIns="41469" rIns="82936" bIns="41469"/>
          <a:lstStyle/>
          <a:p>
            <a:pPr defTabSz="407484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  <a:latin typeface="Arial" charset="0"/>
              <a:cs typeface="Lucida Sans Unicode" pitchFamily="34" charset="0"/>
            </a:endParaRPr>
          </a:p>
        </p:txBody>
      </p:sp>
      <p:sp>
        <p:nvSpPr>
          <p:cNvPr id="6157" name="Line 16"/>
          <p:cNvSpPr>
            <a:spLocks noChangeShapeType="1"/>
          </p:cNvSpPr>
          <p:nvPr/>
        </p:nvSpPr>
        <p:spPr bwMode="auto">
          <a:xfrm>
            <a:off x="2308320" y="2841420"/>
            <a:ext cx="3853440" cy="26066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2936" tIns="41469" rIns="82936" bIns="41469"/>
          <a:lstStyle/>
          <a:p>
            <a:pPr defTabSz="407484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  <a:latin typeface="Arial" charset="0"/>
              <a:cs typeface="Lucida Sans Unicode" pitchFamily="34" charset="0"/>
            </a:endParaRPr>
          </a:p>
        </p:txBody>
      </p:sp>
      <p:sp>
        <p:nvSpPr>
          <p:cNvPr id="6158" name="Line 17"/>
          <p:cNvSpPr>
            <a:spLocks noChangeShapeType="1"/>
          </p:cNvSpPr>
          <p:nvPr/>
        </p:nvSpPr>
        <p:spPr bwMode="auto">
          <a:xfrm>
            <a:off x="2023201" y="3102086"/>
            <a:ext cx="4442400" cy="137246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2936" tIns="41469" rIns="82936" bIns="41469"/>
          <a:lstStyle/>
          <a:p>
            <a:pPr defTabSz="407484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  <a:latin typeface="Arial" charset="0"/>
              <a:cs typeface="Lucida Sans Unicode" pitchFamily="34" charset="0"/>
            </a:endParaRPr>
          </a:p>
        </p:txBody>
      </p:sp>
      <p:sp>
        <p:nvSpPr>
          <p:cNvPr id="6159" name="Cloud"/>
          <p:cNvSpPr>
            <a:spLocks noChangeAspect="1" noEditPoints="1" noChangeArrowheads="1"/>
          </p:cNvSpPr>
          <p:nvPr/>
        </p:nvSpPr>
        <p:spPr bwMode="auto">
          <a:xfrm>
            <a:off x="2655362" y="2009013"/>
            <a:ext cx="2486880" cy="1667695"/>
          </a:xfrm>
          <a:custGeom>
            <a:avLst/>
            <a:gdLst>
              <a:gd name="T0" fmla="*/ 8504 w 21600"/>
              <a:gd name="T1" fmla="*/ 919163 h 21600"/>
              <a:gd name="T2" fmla="*/ 1370807 w 21600"/>
              <a:gd name="T3" fmla="*/ 1836368 h 21600"/>
              <a:gd name="T4" fmla="*/ 2739328 w 21600"/>
              <a:gd name="T5" fmla="*/ 919163 h 21600"/>
              <a:gd name="T6" fmla="*/ 1370807 w 21600"/>
              <a:gd name="T7" fmla="*/ 105108 h 21600"/>
              <a:gd name="T8" fmla="*/ 0 60000 65536"/>
              <a:gd name="T9" fmla="*/ 0 60000 65536"/>
              <a:gd name="T10" fmla="*/ 0 60000 65536"/>
              <a:gd name="T11" fmla="*/ 0 60000 65536"/>
              <a:gd name="T12" fmla="*/ 2977 w 21600"/>
              <a:gd name="T13" fmla="*/ 3262 h 21600"/>
              <a:gd name="T14" fmla="*/ 17087 w 21600"/>
              <a:gd name="T15" fmla="*/ 1733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lnTo>
                  <a:pt x="1949" y="7180"/>
                </a:ln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lIns="82910" tIns="41455" rIns="82910" bIns="41455"/>
          <a:lstStyle/>
          <a:p>
            <a:pPr defTabSz="827927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200">
                <a:solidFill>
                  <a:srgbClr val="990000"/>
                </a:solidFill>
                <a:latin typeface="Arial" charset="0"/>
                <a:cs typeface="Lucida Sans Unicode" pitchFamily="34" charset="0"/>
              </a:rPr>
              <a:t>  </a:t>
            </a:r>
          </a:p>
          <a:p>
            <a:pPr defTabSz="827927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>
                <a:solidFill>
                  <a:srgbClr val="FF0000"/>
                </a:solidFill>
                <a:latin typeface="Arial" charset="0"/>
                <a:cs typeface="Lucida Sans Unicode" pitchFamily="34" charset="0"/>
              </a:rPr>
              <a:t>     Семья</a:t>
            </a:r>
          </a:p>
        </p:txBody>
      </p:sp>
      <p:sp>
        <p:nvSpPr>
          <p:cNvPr id="6160" name="Cloud"/>
          <p:cNvSpPr>
            <a:spLocks noChangeAspect="1" noEditPoints="1" noChangeArrowheads="1"/>
          </p:cNvSpPr>
          <p:nvPr/>
        </p:nvSpPr>
        <p:spPr bwMode="auto">
          <a:xfrm>
            <a:off x="3592800" y="3624863"/>
            <a:ext cx="2488320" cy="1667695"/>
          </a:xfrm>
          <a:custGeom>
            <a:avLst/>
            <a:gdLst>
              <a:gd name="T0" fmla="*/ 8509 w 21600"/>
              <a:gd name="T1" fmla="*/ 919163 h 21600"/>
              <a:gd name="T2" fmla="*/ 1371600 w 21600"/>
              <a:gd name="T3" fmla="*/ 1836368 h 21600"/>
              <a:gd name="T4" fmla="*/ 2740914 w 21600"/>
              <a:gd name="T5" fmla="*/ 919163 h 21600"/>
              <a:gd name="T6" fmla="*/ 1371600 w 21600"/>
              <a:gd name="T7" fmla="*/ 105108 h 21600"/>
              <a:gd name="T8" fmla="*/ 0 60000 65536"/>
              <a:gd name="T9" fmla="*/ 0 60000 65536"/>
              <a:gd name="T10" fmla="*/ 0 60000 65536"/>
              <a:gd name="T11" fmla="*/ 0 60000 65536"/>
              <a:gd name="T12" fmla="*/ 2977 w 21600"/>
              <a:gd name="T13" fmla="*/ 3262 h 21600"/>
              <a:gd name="T14" fmla="*/ 17087 w 21600"/>
              <a:gd name="T15" fmla="*/ 1733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lnTo>
                  <a:pt x="1949" y="7180"/>
                </a:ln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lIns="82910" tIns="41455" rIns="82910" bIns="41455"/>
          <a:lstStyle/>
          <a:p>
            <a:pPr defTabSz="827927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  <a:latin typeface="Arial" charset="0"/>
              <a:cs typeface="Lucida Sans Unicode" pitchFamily="34" charset="0"/>
            </a:endParaRPr>
          </a:p>
          <a:p>
            <a:pPr defTabSz="827927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>
                <a:solidFill>
                  <a:srgbClr val="000000"/>
                </a:solidFill>
                <a:latin typeface="Arial" charset="0"/>
                <a:cs typeface="Lucida Sans Unicode" pitchFamily="34" charset="0"/>
              </a:rPr>
              <a:t>       </a:t>
            </a:r>
            <a:r>
              <a:rPr lang="ru-RU">
                <a:solidFill>
                  <a:srgbClr val="FF0000"/>
                </a:solidFill>
                <a:latin typeface="Arial" charset="0"/>
                <a:cs typeface="Lucida Sans Unicode" pitchFamily="34" charset="0"/>
              </a:rPr>
              <a:t>Взрослые</a:t>
            </a:r>
          </a:p>
        </p:txBody>
      </p:sp>
    </p:spTree>
    <p:extLst>
      <p:ext uri="{BB962C8B-B14F-4D97-AF65-F5344CB8AC3E}">
        <p14:creationId xmlns:p14="http://schemas.microsoft.com/office/powerpoint/2010/main" val="1467180201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349280" y="227545"/>
            <a:ext cx="7142400" cy="1437271"/>
          </a:xfrm>
        </p:spPr>
        <p:txBody>
          <a:bodyPr/>
          <a:lstStyle/>
          <a:p>
            <a:pPr algn="ctr" eaLnBrk="1" hangingPunct="1"/>
            <a:r>
              <a:rPr lang="ru-RU" sz="2500" b="1" dirty="0">
                <a:solidFill>
                  <a:schemeClr val="hlink"/>
                </a:solidFill>
                <a:latin typeface="Times New Roman" pitchFamily="18" charset="0"/>
              </a:rPr>
              <a:t>Детские проблемы – </a:t>
            </a:r>
            <a:r>
              <a:rPr lang="ru-RU" sz="2500" i="1" dirty="0">
                <a:solidFill>
                  <a:srgbClr val="010199"/>
                </a:solidFill>
                <a:latin typeface="Times New Roman" pitchFamily="18" charset="0"/>
              </a:rPr>
              <a:t>результат неправильного домашнего родительского воспитания и непонимания  их взрослыми</a:t>
            </a:r>
          </a:p>
        </p:txBody>
      </p:sp>
      <p:sp>
        <p:nvSpPr>
          <p:cNvPr id="7171" name="Document"/>
          <p:cNvSpPr>
            <a:spLocks noEditPoints="1" noChangeArrowheads="1"/>
          </p:cNvSpPr>
          <p:nvPr/>
        </p:nvSpPr>
        <p:spPr bwMode="auto">
          <a:xfrm>
            <a:off x="914400" y="1860676"/>
            <a:ext cx="2154240" cy="2165987"/>
          </a:xfrm>
          <a:custGeom>
            <a:avLst/>
            <a:gdLst>
              <a:gd name="T0" fmla="*/ 1182722 w 21600"/>
              <a:gd name="T1" fmla="*/ 2391137 h 21600"/>
              <a:gd name="T2" fmla="*/ 9346 w 21600"/>
              <a:gd name="T3" fmla="*/ 1199216 h 21600"/>
              <a:gd name="T4" fmla="*/ 1182722 w 21600"/>
              <a:gd name="T5" fmla="*/ 8954 h 21600"/>
              <a:gd name="T6" fmla="*/ 2386555 w 21600"/>
              <a:gd name="T7" fmla="*/ 1177441 h 21600"/>
              <a:gd name="T8" fmla="*/ 1182722 w 21600"/>
              <a:gd name="T9" fmla="*/ 2391137 h 21600"/>
              <a:gd name="T10" fmla="*/ 0 w 21600"/>
              <a:gd name="T11" fmla="*/ 0 h 21600"/>
              <a:gd name="T12" fmla="*/ 2374900 w 21600"/>
              <a:gd name="T13" fmla="*/ 0 h 21600"/>
              <a:gd name="T14" fmla="*/ 2374900 w 21600"/>
              <a:gd name="T15" fmla="*/ 2387600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977 w 21600"/>
              <a:gd name="T25" fmla="*/ 818 h 21600"/>
              <a:gd name="T26" fmla="*/ 20622 w 21600"/>
              <a:gd name="T27" fmla="*/ 16429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solidFill>
            <a:srgbClr val="D8EBB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lIns="82910" tIns="41455" rIns="82910" bIns="41455"/>
          <a:lstStyle/>
          <a:p>
            <a:pPr defTabSz="827927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>
                <a:solidFill>
                  <a:srgbClr val="FF0000"/>
                </a:solidFill>
                <a:latin typeface="Times New Roman" pitchFamily="18" charset="0"/>
                <a:cs typeface="Lucida Sans Unicode" pitchFamily="34" charset="0"/>
              </a:rPr>
              <a:t>ПРОБЛЕМА</a:t>
            </a:r>
            <a:r>
              <a:rPr lang="ru-RU" b="1">
                <a:solidFill>
                  <a:srgbClr val="010199"/>
                </a:solidFill>
                <a:latin typeface="Arial" charset="0"/>
                <a:cs typeface="Lucida Sans Unicode" pitchFamily="34" charset="0"/>
              </a:rPr>
              <a:t>:</a:t>
            </a:r>
          </a:p>
          <a:p>
            <a:pPr defTabSz="827927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>
                <a:solidFill>
                  <a:srgbClr val="010199"/>
                </a:solidFill>
                <a:latin typeface="Times New Roman" pitchFamily="18" charset="0"/>
                <a:cs typeface="Lucida Sans Unicode" pitchFamily="34" charset="0"/>
              </a:rPr>
              <a:t>Трудности в общении</a:t>
            </a:r>
          </a:p>
          <a:p>
            <a:pPr defTabSz="827927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>
                <a:solidFill>
                  <a:srgbClr val="010199"/>
                </a:solidFill>
                <a:latin typeface="Times New Roman" pitchFamily="18" charset="0"/>
                <a:cs typeface="Lucida Sans Unicode" pitchFamily="34" charset="0"/>
              </a:rPr>
              <a:t>Нарушения в эмоционально-личностном      </a:t>
            </a:r>
          </a:p>
          <a:p>
            <a:pPr defTabSz="827927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>
                <a:solidFill>
                  <a:srgbClr val="010199"/>
                </a:solidFill>
                <a:latin typeface="Times New Roman" pitchFamily="18" charset="0"/>
                <a:cs typeface="Lucida Sans Unicode" pitchFamily="34" charset="0"/>
              </a:rPr>
              <a:t>      развитии.</a:t>
            </a:r>
          </a:p>
        </p:txBody>
      </p:sp>
      <p:sp>
        <p:nvSpPr>
          <p:cNvPr id="7172" name="Document"/>
          <p:cNvSpPr>
            <a:spLocks noEditPoints="1" noChangeArrowheads="1"/>
          </p:cNvSpPr>
          <p:nvPr/>
        </p:nvSpPr>
        <p:spPr bwMode="auto">
          <a:xfrm>
            <a:off x="4767840" y="1731062"/>
            <a:ext cx="3657600" cy="4506234"/>
          </a:xfrm>
          <a:custGeom>
            <a:avLst/>
            <a:gdLst>
              <a:gd name="T0" fmla="*/ 2008098 w 21600"/>
              <a:gd name="T1" fmla="*/ 4974647 h 21600"/>
              <a:gd name="T2" fmla="*/ 15868 w 21600"/>
              <a:gd name="T3" fmla="*/ 2494912 h 21600"/>
              <a:gd name="T4" fmla="*/ 2008098 w 21600"/>
              <a:gd name="T5" fmla="*/ 18627 h 21600"/>
              <a:gd name="T6" fmla="*/ 4052038 w 21600"/>
              <a:gd name="T7" fmla="*/ 2449609 h 21600"/>
              <a:gd name="T8" fmla="*/ 2008098 w 21600"/>
              <a:gd name="T9" fmla="*/ 4974647 h 21600"/>
              <a:gd name="T10" fmla="*/ 0 w 21600"/>
              <a:gd name="T11" fmla="*/ 0 h 21600"/>
              <a:gd name="T12" fmla="*/ 4032250 w 21600"/>
              <a:gd name="T13" fmla="*/ 0 h 21600"/>
              <a:gd name="T14" fmla="*/ 4032250 w 21600"/>
              <a:gd name="T15" fmla="*/ 4967288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977 w 21600"/>
              <a:gd name="T25" fmla="*/ 818 h 21600"/>
              <a:gd name="T26" fmla="*/ 20622 w 21600"/>
              <a:gd name="T27" fmla="*/ 16429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solidFill>
            <a:srgbClr val="D8EBB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lIns="82910" tIns="41455" rIns="82910" bIns="41455"/>
          <a:lstStyle/>
          <a:p>
            <a:pPr defTabSz="827927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>
                <a:solidFill>
                  <a:srgbClr val="FF0000"/>
                </a:solidFill>
                <a:latin typeface="Times New Roman" pitchFamily="18" charset="0"/>
                <a:cs typeface="Lucida Sans Unicode" pitchFamily="34" charset="0"/>
              </a:rPr>
              <a:t>ИСТОЧНИК:</a:t>
            </a:r>
          </a:p>
          <a:p>
            <a:pPr defTabSz="827927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>
                <a:solidFill>
                  <a:srgbClr val="010199"/>
                </a:solidFill>
                <a:latin typeface="Times New Roman" pitchFamily="18" charset="0"/>
                <a:cs typeface="Lucida Sans Unicode" pitchFamily="34" charset="0"/>
              </a:rPr>
              <a:t>Стрессогенность жизни взрослых</a:t>
            </a:r>
          </a:p>
          <a:p>
            <a:pPr defTabSz="827927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ru-RU">
              <a:solidFill>
                <a:srgbClr val="010199"/>
              </a:solidFill>
              <a:latin typeface="Times New Roman" pitchFamily="18" charset="0"/>
              <a:cs typeface="Lucida Sans Unicode" pitchFamily="34" charset="0"/>
            </a:endParaRPr>
          </a:p>
          <a:p>
            <a:pPr defTabSz="827927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>
                <a:solidFill>
                  <a:srgbClr val="010199"/>
                </a:solidFill>
                <a:latin typeface="Times New Roman" pitchFamily="18" charset="0"/>
                <a:cs typeface="Lucida Sans Unicode" pitchFamily="34" charset="0"/>
              </a:rPr>
              <a:t>Занятость  взрослых работой</a:t>
            </a:r>
          </a:p>
          <a:p>
            <a:pPr defTabSz="827927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ru-RU">
              <a:solidFill>
                <a:srgbClr val="010199"/>
              </a:solidFill>
              <a:latin typeface="Times New Roman" pitchFamily="18" charset="0"/>
              <a:cs typeface="Lucida Sans Unicode" pitchFamily="34" charset="0"/>
            </a:endParaRPr>
          </a:p>
          <a:p>
            <a:pPr defTabSz="827927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>
                <a:solidFill>
                  <a:srgbClr val="010199"/>
                </a:solidFill>
                <a:latin typeface="Times New Roman" pitchFamily="18" charset="0"/>
                <a:cs typeface="Lucida Sans Unicode" pitchFamily="34" charset="0"/>
              </a:rPr>
              <a:t>Компьютерные игры</a:t>
            </a:r>
          </a:p>
          <a:p>
            <a:pPr defTabSz="827927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10199"/>
              </a:solidFill>
              <a:latin typeface="Times New Roman" pitchFamily="18" charset="0"/>
              <a:cs typeface="Lucida Sans Unicode" pitchFamily="34" charset="0"/>
            </a:endParaRPr>
          </a:p>
          <a:p>
            <a:pPr defTabSz="827927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>
                <a:solidFill>
                  <a:srgbClr val="010199"/>
                </a:solidFill>
                <a:latin typeface="Times New Roman" pitchFamily="18" charset="0"/>
                <a:cs typeface="Lucida Sans Unicode" pitchFamily="34" charset="0"/>
              </a:rPr>
              <a:t> Видео и мультфильмы, демонстрирующие насилие и жестокость, что часто приводит к увеличению числа психических и физических </a:t>
            </a:r>
          </a:p>
          <a:p>
            <a:pPr defTabSz="827927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500">
                <a:solidFill>
                  <a:srgbClr val="010199"/>
                </a:solidFill>
                <a:latin typeface="Times New Roman" pitchFamily="18" charset="0"/>
                <a:cs typeface="Lucida Sans Unicode" pitchFamily="34" charset="0"/>
              </a:rPr>
              <a:t>                     </a:t>
            </a:r>
            <a:r>
              <a:rPr lang="ru-RU">
                <a:solidFill>
                  <a:srgbClr val="010199"/>
                </a:solidFill>
                <a:latin typeface="Times New Roman" pitchFamily="18" charset="0"/>
                <a:cs typeface="Lucida Sans Unicode" pitchFamily="34" charset="0"/>
              </a:rPr>
              <a:t>нарушений у детей.</a:t>
            </a:r>
          </a:p>
        </p:txBody>
      </p:sp>
      <p:sp>
        <p:nvSpPr>
          <p:cNvPr id="7173" name="PubRRectCallout"/>
          <p:cNvSpPr>
            <a:spLocks noEditPoints="1" noChangeArrowheads="1"/>
          </p:cNvSpPr>
          <p:nvPr/>
        </p:nvSpPr>
        <p:spPr bwMode="auto">
          <a:xfrm>
            <a:off x="1046880" y="4408303"/>
            <a:ext cx="3329280" cy="2222153"/>
          </a:xfrm>
          <a:custGeom>
            <a:avLst/>
            <a:gdLst>
              <a:gd name="T0" fmla="*/ 1835150 w 21600"/>
              <a:gd name="T1" fmla="*/ 0 h 21600"/>
              <a:gd name="T2" fmla="*/ 0 w 21600"/>
              <a:gd name="T3" fmla="*/ 979578 h 21600"/>
              <a:gd name="T4" fmla="*/ 1462513 w 21600"/>
              <a:gd name="T5" fmla="*/ 2449512 h 21600"/>
              <a:gd name="T6" fmla="*/ 1835150 w 21600"/>
              <a:gd name="T7" fmla="*/ 1959269 h 21600"/>
              <a:gd name="T8" fmla="*/ 3670300 w 21600"/>
              <a:gd name="T9" fmla="*/ 979578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8607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lnTo>
                  <a:pt x="532" y="0"/>
                </a:ln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lIns="82910" tIns="41455" rIns="82910" bIns="41455"/>
          <a:lstStyle/>
          <a:p>
            <a:pPr marL="311013" indent="-311013" defTabSz="827927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>
                <a:solidFill>
                  <a:srgbClr val="FF0000"/>
                </a:solidFill>
                <a:latin typeface="Times New Roman" pitchFamily="18" charset="0"/>
                <a:cs typeface="Lucida Sans Unicode" pitchFamily="34" charset="0"/>
              </a:rPr>
              <a:t>СЛЕДСТВИЕ:</a:t>
            </a:r>
          </a:p>
          <a:p>
            <a:pPr marL="311013" indent="-311013" defTabSz="827927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ru-RU">
                <a:solidFill>
                  <a:srgbClr val="010199"/>
                </a:solidFill>
                <a:latin typeface="Times New Roman" pitchFamily="18" charset="0"/>
                <a:cs typeface="Lucida Sans Unicode" pitchFamily="34" charset="0"/>
              </a:rPr>
              <a:t>Ранимость</a:t>
            </a:r>
          </a:p>
          <a:p>
            <a:pPr marL="311013" indent="-311013" defTabSz="827927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ru-RU">
                <a:solidFill>
                  <a:srgbClr val="010199"/>
                </a:solidFill>
                <a:latin typeface="Times New Roman" pitchFamily="18" charset="0"/>
                <a:cs typeface="Lucida Sans Unicode" pitchFamily="34" charset="0"/>
              </a:rPr>
              <a:t>Тревожность</a:t>
            </a:r>
          </a:p>
          <a:p>
            <a:pPr marL="311013" indent="-311013" defTabSz="827927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ru-RU">
                <a:solidFill>
                  <a:srgbClr val="010199"/>
                </a:solidFill>
                <a:latin typeface="Times New Roman" pitchFamily="18" charset="0"/>
                <a:cs typeface="Lucida Sans Unicode" pitchFamily="34" charset="0"/>
              </a:rPr>
              <a:t>Импульсивность</a:t>
            </a:r>
          </a:p>
          <a:p>
            <a:pPr marL="311013" indent="-311013" defTabSz="827927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ru-RU">
                <a:solidFill>
                  <a:srgbClr val="010199"/>
                </a:solidFill>
                <a:latin typeface="Times New Roman" pitchFamily="18" charset="0"/>
                <a:cs typeface="Lucida Sans Unicode" pitchFamily="34" charset="0"/>
              </a:rPr>
              <a:t>Неустойчивость психо-эмоционального состояния</a:t>
            </a:r>
          </a:p>
        </p:txBody>
      </p:sp>
      <p:sp>
        <p:nvSpPr>
          <p:cNvPr id="7174" name="Line 7"/>
          <p:cNvSpPr>
            <a:spLocks noChangeShapeType="1"/>
          </p:cNvSpPr>
          <p:nvPr/>
        </p:nvSpPr>
        <p:spPr bwMode="auto">
          <a:xfrm flipH="1" flipV="1">
            <a:off x="3081600" y="2910547"/>
            <a:ext cx="1764000" cy="6624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2936" tIns="41469" rIns="82936" bIns="41469"/>
          <a:lstStyle/>
          <a:p>
            <a:pPr defTabSz="407484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  <a:latin typeface="Arial" charset="0"/>
              <a:cs typeface="Lucida Sans Unicode" pitchFamily="34" charset="0"/>
            </a:endParaRPr>
          </a:p>
        </p:txBody>
      </p:sp>
      <p:sp>
        <p:nvSpPr>
          <p:cNvPr id="7175" name="Line 8"/>
          <p:cNvSpPr>
            <a:spLocks noChangeShapeType="1"/>
          </p:cNvSpPr>
          <p:nvPr/>
        </p:nvSpPr>
        <p:spPr bwMode="auto">
          <a:xfrm>
            <a:off x="2155680" y="3885530"/>
            <a:ext cx="0" cy="522775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2936" tIns="41469" rIns="82936" bIns="41469"/>
          <a:lstStyle/>
          <a:p>
            <a:pPr defTabSz="407484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  <a:latin typeface="Arial" charset="0"/>
              <a:cs typeface="Lucida Sans Unicode" pitchFamily="34" charset="0"/>
            </a:endParaRPr>
          </a:p>
        </p:txBody>
      </p:sp>
      <p:sp>
        <p:nvSpPr>
          <p:cNvPr id="8" name="Line 7"/>
          <p:cNvSpPr>
            <a:spLocks noChangeShapeType="1"/>
          </p:cNvSpPr>
          <p:nvPr/>
        </p:nvSpPr>
        <p:spPr bwMode="auto">
          <a:xfrm flipH="1" flipV="1">
            <a:off x="3081600" y="2910547"/>
            <a:ext cx="1764000" cy="66247"/>
          </a:xfrm>
          <a:prstGeom prst="line">
            <a:avLst/>
          </a:prstGeom>
          <a:noFill/>
          <a:ln w="9525">
            <a:solidFill>
              <a:schemeClr val="accent4"/>
            </a:solidFill>
            <a:round/>
            <a:headEnd/>
            <a:tailEnd type="triangle" w="med" len="med"/>
          </a:ln>
        </p:spPr>
        <p:txBody>
          <a:bodyPr lIns="82936" tIns="41469" rIns="82936" bIns="41469"/>
          <a:lstStyle/>
          <a:p>
            <a:pPr defTabSz="407484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  <a:latin typeface="Arial" charset="0"/>
              <a:cs typeface="Lucida Sans Unicod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6887993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1"/>
          <p:cNvSpPr>
            <a:spLocks noGrp="1" noChangeArrowheads="1"/>
          </p:cNvSpPr>
          <p:nvPr>
            <p:ph type="title"/>
          </p:nvPr>
        </p:nvSpPr>
        <p:spPr>
          <a:xfrm>
            <a:off x="1150560" y="214583"/>
            <a:ext cx="7793280" cy="1242850"/>
          </a:xfrm>
        </p:spPr>
        <p:txBody>
          <a:bodyPr/>
          <a:lstStyle/>
          <a:p>
            <a:pPr algn="r" eaLnBrk="1" hangingPunct="1"/>
            <a:r>
              <a:rPr lang="ru-RU" sz="1900">
                <a:solidFill>
                  <a:srgbClr val="FF0000"/>
                </a:solidFill>
              </a:rPr>
              <a:t>«Правильное развитие и здоровье личности</a:t>
            </a:r>
            <a:br>
              <a:rPr lang="ru-RU" sz="1900">
                <a:solidFill>
                  <a:srgbClr val="FF0000"/>
                </a:solidFill>
              </a:rPr>
            </a:br>
            <a:r>
              <a:rPr lang="ru-RU" sz="1900">
                <a:solidFill>
                  <a:srgbClr val="FF0000"/>
                </a:solidFill>
              </a:rPr>
              <a:t>является основой государственного благосостояния»</a:t>
            </a:r>
            <a:br>
              <a:rPr lang="ru-RU" sz="1900">
                <a:solidFill>
                  <a:srgbClr val="FF0000"/>
                </a:solidFill>
              </a:rPr>
            </a:br>
            <a:r>
              <a:rPr lang="ru-RU" sz="1900">
                <a:solidFill>
                  <a:srgbClr val="FF0000"/>
                </a:solidFill>
              </a:rPr>
              <a:t>В.М.Бехтерев</a:t>
            </a:r>
          </a:p>
        </p:txBody>
      </p:sp>
      <p:sp>
        <p:nvSpPr>
          <p:cNvPr id="8195" name="Rectangle 12"/>
          <p:cNvSpPr>
            <a:spLocks noGrp="1" noChangeArrowheads="1"/>
          </p:cNvSpPr>
          <p:nvPr>
            <p:ph type="body" idx="1"/>
          </p:nvPr>
        </p:nvSpPr>
        <p:spPr>
          <a:xfrm>
            <a:off x="1182242" y="2076699"/>
            <a:ext cx="7773120" cy="373719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1800" b="1">
                <a:solidFill>
                  <a:srgbClr val="010199"/>
                </a:solidFill>
                <a:latin typeface="Arial" charset="0"/>
              </a:rPr>
              <a:t>Психическое здоровье</a:t>
            </a:r>
            <a:r>
              <a:rPr lang="ru-RU" sz="1800">
                <a:solidFill>
                  <a:srgbClr val="010199"/>
                </a:solidFill>
                <a:latin typeface="Arial" charset="0"/>
              </a:rPr>
              <a:t> – это состояние душевного благополучия, характеризующееся отсутствием болезненных психических проявлений и обеспечивающее адекватную условиям окружающей среды действительности регуляцию поведения, деятельности.</a:t>
            </a:r>
          </a:p>
          <a:p>
            <a:pPr eaLnBrk="1" hangingPunct="1">
              <a:lnSpc>
                <a:spcPct val="80000"/>
              </a:lnSpc>
            </a:pPr>
            <a:r>
              <a:rPr lang="ru-RU" sz="1800" b="1">
                <a:solidFill>
                  <a:srgbClr val="5640D8"/>
                </a:solidFill>
                <a:latin typeface="Arial" charset="0"/>
              </a:rPr>
              <a:t>Психологическое здоровье –</a:t>
            </a:r>
            <a:r>
              <a:rPr lang="ru-RU" sz="1800">
                <a:solidFill>
                  <a:srgbClr val="5640D8"/>
                </a:solidFill>
                <a:latin typeface="Arial" charset="0"/>
              </a:rPr>
              <a:t> это то, что делает личность самодостаточной в условиях, когда общество задает нормы и ограничения, вооружает средствами понимания, самопринятия и саморазвития- в контексте взаимодей-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800">
                <a:solidFill>
                  <a:srgbClr val="5640D8"/>
                </a:solidFill>
                <a:latin typeface="Arial" charset="0"/>
              </a:rPr>
              <a:t>     ствия с другими людьми в рамках культурных, социальных, экономических и экологических реальностей окружающего мира. (Дубровина И.В.)</a:t>
            </a:r>
          </a:p>
          <a:p>
            <a:pPr eaLnBrk="1" hangingPunct="1">
              <a:lnSpc>
                <a:spcPct val="80000"/>
              </a:lnSpc>
            </a:pPr>
            <a:r>
              <a:rPr lang="ru-RU" sz="1800" b="1">
                <a:solidFill>
                  <a:srgbClr val="010199"/>
                </a:solidFill>
                <a:latin typeface="Arial" charset="0"/>
              </a:rPr>
              <a:t>Социальное здоровье –</a:t>
            </a:r>
            <a:r>
              <a:rPr lang="ru-RU" sz="1800">
                <a:solidFill>
                  <a:srgbClr val="010199"/>
                </a:solidFill>
                <a:latin typeface="Arial" charset="0"/>
              </a:rPr>
              <a:t> это уровень развития, сформированности и совершенства форм и развития взаимодействия индивида с внешней средой (приспособление, уравновешивание, регуляция) определенный уровень психического и личностного развития, позволяющий успешно реализовывать это взаимодействие. (Кузнецова И.В.)</a:t>
            </a:r>
          </a:p>
        </p:txBody>
      </p:sp>
    </p:spTree>
    <p:extLst>
      <p:ext uri="{BB962C8B-B14F-4D97-AF65-F5344CB8AC3E}">
        <p14:creationId xmlns:p14="http://schemas.microsoft.com/office/powerpoint/2010/main" val="424192705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4"/>
          <p:cNvSpPr>
            <a:spLocks noGrp="1" noChangeArrowheads="1"/>
          </p:cNvSpPr>
          <p:nvPr>
            <p:ph type="title"/>
          </p:nvPr>
        </p:nvSpPr>
        <p:spPr>
          <a:xfrm>
            <a:off x="1150560" y="352839"/>
            <a:ext cx="7793280" cy="463729"/>
          </a:xfrm>
        </p:spPr>
        <p:txBody>
          <a:bodyPr/>
          <a:lstStyle/>
          <a:p>
            <a:pPr eaLnBrk="1" hangingPunct="1"/>
            <a:r>
              <a:rPr lang="ru-RU" sz="3300">
                <a:solidFill>
                  <a:srgbClr val="FF6600"/>
                </a:solidFill>
              </a:rPr>
              <a:t>Критерии здоровья:</a:t>
            </a:r>
          </a:p>
        </p:txBody>
      </p:sp>
      <p:graphicFrame>
        <p:nvGraphicFramePr>
          <p:cNvPr id="342121" name="Group 105"/>
          <p:cNvGraphicFramePr>
            <a:graphicFrameLocks noGrp="1"/>
          </p:cNvGraphicFramePr>
          <p:nvPr>
            <p:ph idx="1"/>
          </p:nvPr>
        </p:nvGraphicFramePr>
        <p:xfrm>
          <a:off x="260641" y="1208287"/>
          <a:ext cx="8687520" cy="5103898"/>
        </p:xfrm>
        <a:graphic>
          <a:graphicData uri="http://schemas.openxmlformats.org/drawingml/2006/table">
            <a:tbl>
              <a:tblPr/>
              <a:tblGrid>
                <a:gridCol w="2619360"/>
                <a:gridCol w="3170880"/>
                <a:gridCol w="2897280"/>
              </a:tblGrid>
              <a:tr h="565980"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ea typeface="Lucida Sans Unicode" pitchFamily="34" charset="0"/>
                          <a:cs typeface="Lucida Sans Unicode" pitchFamily="34" charset="0"/>
                        </a:rPr>
                        <a:t>Психическое</a:t>
                      </a:r>
                    </a:p>
                  </a:txBody>
                  <a:tcPr marL="82917" marR="82917" marT="41464" marB="4146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ea typeface="Lucida Sans Unicode" pitchFamily="34" charset="0"/>
                          <a:cs typeface="Lucida Sans Unicode" pitchFamily="34" charset="0"/>
                        </a:rPr>
                        <a:t>Психологическое</a:t>
                      </a:r>
                    </a:p>
                  </a:txBody>
                  <a:tcPr marL="82917" marR="82917" marT="41464" marB="4146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ea typeface="Lucida Sans Unicode" pitchFamily="34" charset="0"/>
                          <a:cs typeface="Lucida Sans Unicode" pitchFamily="34" charset="0"/>
                        </a:rPr>
                        <a:t>Социальное</a:t>
                      </a:r>
                    </a:p>
                  </a:txBody>
                  <a:tcPr marL="82917" marR="82917" marT="41464" marB="4146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3362">
                <a:tc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ea typeface="Lucida Sans Unicode" pitchFamily="34" charset="0"/>
                          <a:cs typeface="Lucida Sans Unicode" pitchFamily="34" charset="0"/>
                        </a:rPr>
                        <a:t>Идентичность своего физического и психического «Я»</a:t>
                      </a:r>
                    </a:p>
                  </a:txBody>
                  <a:tcPr marL="82917" marR="82917" marT="41464" marB="4146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ea typeface="Lucida Sans Unicode" pitchFamily="34" charset="0"/>
                          <a:cs typeface="Lucida Sans Unicode" pitchFamily="34" charset="0"/>
                        </a:rPr>
                        <a:t>Умение общаться: взаимоотноше-ния людей воспринимать как большую ценность</a:t>
                      </a:r>
                    </a:p>
                  </a:txBody>
                  <a:tcPr marL="82917" marR="82917" marT="41464" marB="4146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ea typeface="Lucida Sans Unicode" pitchFamily="34" charset="0"/>
                          <a:cs typeface="Lucida Sans Unicode" pitchFamily="34" charset="0"/>
                        </a:rPr>
                        <a:t>Адаптация в референтных общностях (семья, группа детского сада, класс)</a:t>
                      </a:r>
                    </a:p>
                  </a:txBody>
                  <a:tcPr marL="82917" marR="82917" marT="41464" marB="4146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4801">
                <a:tc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ea typeface="Lucida Sans Unicode" pitchFamily="34" charset="0"/>
                          <a:cs typeface="Lucida Sans Unicode" pitchFamily="34" charset="0"/>
                        </a:rPr>
                        <a:t>Критичность к себе, своей деятельности, её результатам</a:t>
                      </a:r>
                    </a:p>
                  </a:txBody>
                  <a:tcPr marL="82917" marR="82917" marT="41464" marB="4146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ea typeface="Lucida Sans Unicode" pitchFamily="34" charset="0"/>
                          <a:cs typeface="Lucida Sans Unicode" pitchFamily="34" charset="0"/>
                        </a:rPr>
                        <a:t>Умение сопереживать окружающим людям. Проявлять эмпатию, толерантность.</a:t>
                      </a:r>
                    </a:p>
                  </a:txBody>
                  <a:tcPr marL="82917" marR="82917" marT="41464" marB="4146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ea typeface="Lucida Sans Unicode" pitchFamily="34" charset="0"/>
                          <a:cs typeface="Lucida Sans Unicode" pitchFamily="34" charset="0"/>
                        </a:rPr>
                        <a:t>Овладение ведущими и другими видами деятельности (игра, учеба, профессия)</a:t>
                      </a:r>
                    </a:p>
                  </a:txBody>
                  <a:tcPr marL="82917" marR="82917" marT="41464" marB="4146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4883">
                <a:tc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ea typeface="Lucida Sans Unicode" pitchFamily="34" charset="0"/>
                          <a:cs typeface="Lucida Sans Unicode" pitchFamily="34" charset="0"/>
                        </a:rPr>
                        <a:t>Адекватность психических реакций социальным обсто- ятельствам и ситуациям</a:t>
                      </a:r>
                    </a:p>
                  </a:txBody>
                  <a:tcPr marL="82917" marR="82917" marT="41464" marB="4146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ea typeface="Lucida Sans Unicode" pitchFamily="34" charset="0"/>
                          <a:cs typeface="Lucida Sans Unicode" pitchFamily="34" charset="0"/>
                        </a:rPr>
                        <a:t> Выработка эмоциональной стрессоустойчивости.</a:t>
                      </a:r>
                    </a:p>
                  </a:txBody>
                  <a:tcPr marL="82917" marR="82917" marT="41464" marB="4146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ea typeface="Lucida Sans Unicode" pitchFamily="34" charset="0"/>
                          <a:cs typeface="Lucida Sans Unicode" pitchFamily="34" charset="0"/>
                        </a:rPr>
                        <a:t>Уравновешенность процессов социализации и индивидуализации</a:t>
                      </a:r>
                    </a:p>
                  </a:txBody>
                  <a:tcPr marL="82917" marR="82917" marT="41464" marB="4146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6709">
                <a:tc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ea typeface="Lucida Sans Unicode" pitchFamily="34" charset="0"/>
                          <a:cs typeface="Lucida Sans Unicode" pitchFamily="34" charset="0"/>
                        </a:rPr>
                        <a:t>Способность к самостоятель ному управлению поведением</a:t>
                      </a:r>
                    </a:p>
                  </a:txBody>
                  <a:tcPr marL="82917" marR="82917" marT="41464" marB="4146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ea typeface="Lucida Sans Unicode" pitchFamily="34" charset="0"/>
                          <a:cs typeface="Lucida Sans Unicode" pitchFamily="34" charset="0"/>
                        </a:rPr>
                        <a:t>Осознание приоритетов жизненных ценностей</a:t>
                      </a:r>
                    </a:p>
                  </a:txBody>
                  <a:tcPr marL="82917" marR="82917" marT="41464" marB="4146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ea typeface="Lucida Sans Unicode" pitchFamily="34" charset="0"/>
                          <a:cs typeface="Lucida Sans Unicode" pitchFamily="34" charset="0"/>
                        </a:rPr>
                        <a:t>Выработка индивидуального стиля поведения (деятельности)</a:t>
                      </a:r>
                    </a:p>
                  </a:txBody>
                  <a:tcPr marL="82917" marR="82917" marT="41464" marB="4146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3362">
                <a:tc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ea typeface="Lucida Sans Unicode" pitchFamily="34" charset="0"/>
                          <a:cs typeface="Lucida Sans Unicode" pitchFamily="34" charset="0"/>
                        </a:rPr>
                        <a:t>Способность планировать свою собственную жизнь и реализовать планы</a:t>
                      </a:r>
                    </a:p>
                  </a:txBody>
                  <a:tcPr marL="82917" marR="82917" marT="41464" marB="4146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ea typeface="Lucida Sans Unicode" pitchFamily="34" charset="0"/>
                          <a:cs typeface="Lucida Sans Unicode" pitchFamily="34" charset="0"/>
                        </a:rPr>
                        <a:t>Способность брать на себя ответственность за совершенные действия, а не винить других</a:t>
                      </a:r>
                    </a:p>
                  </a:txBody>
                  <a:tcPr marL="82917" marR="82917" marT="41464" marB="4146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ea typeface="Lucida Sans Unicode" pitchFamily="34" charset="0"/>
                          <a:cs typeface="Lucida Sans Unicode" pitchFamily="34" charset="0"/>
                        </a:rPr>
                        <a:t>Наличие самоконтроля и саморегуляции поведения в зависимости от обстоятельства</a:t>
                      </a:r>
                    </a:p>
                  </a:txBody>
                  <a:tcPr marL="82917" marR="82917" marT="41464" marB="4146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4801">
                <a:tc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ea typeface="Lucida Sans Unicode" pitchFamily="34" charset="0"/>
                          <a:cs typeface="Lucida Sans Unicode" pitchFamily="34" charset="0"/>
                        </a:rPr>
                        <a:t>Способность изменить способ поведения в ситуациях (смена, обстоя-а)</a:t>
                      </a:r>
                    </a:p>
                  </a:txBody>
                  <a:tcPr marL="82917" marR="82917" marT="41464" marB="4146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ea typeface="Lucida Sans Unicode" pitchFamily="34" charset="0"/>
                          <a:cs typeface="Lucida Sans Unicode" pitchFamily="34" charset="0"/>
                        </a:rPr>
                        <a:t>Быть творческим, не  вредить себе и другим, любить себя.</a:t>
                      </a:r>
                    </a:p>
                  </a:txBody>
                  <a:tcPr marL="82917" marR="82917" marT="41464" marB="4146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ea typeface="Lucida Sans Unicode" pitchFamily="34" charset="0"/>
                          <a:cs typeface="Lucida Sans Unicode" pitchFamily="34" charset="0"/>
                        </a:rPr>
                        <a:t>Общая средовая адаптация и интеграция в обществе, овладение нормативным поведением</a:t>
                      </a:r>
                    </a:p>
                  </a:txBody>
                  <a:tcPr marL="82917" marR="82917" marT="41464" marB="4146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870371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6" descr="F:\Изображение 1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4804" y="1744011"/>
            <a:ext cx="3693626" cy="41151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8" name="Picture 5" descr="F:\IMG_17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57588" y="4271495"/>
            <a:ext cx="2073615" cy="233306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2" name="Picture 3" descr="F:\IMG_084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1680" y="4368706"/>
            <a:ext cx="2008814" cy="213863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10245" name="Rectangle 2"/>
          <p:cNvSpPr>
            <a:spLocks noGrp="1" noChangeArrowheads="1"/>
          </p:cNvSpPr>
          <p:nvPr>
            <p:ph type="title"/>
          </p:nvPr>
        </p:nvSpPr>
        <p:spPr>
          <a:xfrm>
            <a:off x="943202" y="188660"/>
            <a:ext cx="4276800" cy="1461753"/>
          </a:xfrm>
        </p:spPr>
        <p:txBody>
          <a:bodyPr/>
          <a:lstStyle/>
          <a:p>
            <a:pPr eaLnBrk="1" hangingPunct="1"/>
            <a:r>
              <a:rPr lang="ru-RU" sz="3600">
                <a:solidFill>
                  <a:srgbClr val="C00000"/>
                </a:solidFill>
              </a:rPr>
              <a:t>Направления деятельности</a:t>
            </a:r>
          </a:p>
        </p:txBody>
      </p:sp>
      <p:graphicFrame>
        <p:nvGraphicFramePr>
          <p:cNvPr id="14" name="Схема 13"/>
          <p:cNvGraphicFramePr/>
          <p:nvPr>
            <p:extLst>
              <p:ext uri="{D42A27DB-BD31-4B8C-83A1-F6EECF244321}">
                <p14:modId xmlns:p14="http://schemas.microsoft.com/office/powerpoint/2010/main" val="1180805258"/>
              </p:ext>
            </p:extLst>
          </p:nvPr>
        </p:nvGraphicFramePr>
        <p:xfrm>
          <a:off x="359972" y="3169770"/>
          <a:ext cx="1775550" cy="9073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graphicFrame>
        <p:nvGraphicFramePr>
          <p:cNvPr id="15" name="Схема 14"/>
          <p:cNvGraphicFramePr/>
          <p:nvPr>
            <p:extLst>
              <p:ext uri="{D42A27DB-BD31-4B8C-83A1-F6EECF244321}">
                <p14:modId xmlns:p14="http://schemas.microsoft.com/office/powerpoint/2010/main" val="553849179"/>
              </p:ext>
            </p:extLst>
          </p:nvPr>
        </p:nvGraphicFramePr>
        <p:xfrm>
          <a:off x="2303984" y="3169771"/>
          <a:ext cx="1791376" cy="23330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graphicFrame>
        <p:nvGraphicFramePr>
          <p:cNvPr id="16" name="Схема 15"/>
          <p:cNvGraphicFramePr/>
          <p:nvPr>
            <p:extLst>
              <p:ext uri="{D42A27DB-BD31-4B8C-83A1-F6EECF244321}">
                <p14:modId xmlns:p14="http://schemas.microsoft.com/office/powerpoint/2010/main" val="1047380816"/>
              </p:ext>
            </p:extLst>
          </p:nvPr>
        </p:nvGraphicFramePr>
        <p:xfrm>
          <a:off x="4312798" y="4147635"/>
          <a:ext cx="1936802" cy="9015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5" r:lo="rId16" r:qs="rId17" r:cs="rId18"/>
          </a:graphicData>
        </a:graphic>
      </p:graphicFrame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val="582570109"/>
              </p:ext>
            </p:extLst>
          </p:nvPr>
        </p:nvGraphicFramePr>
        <p:xfrm>
          <a:off x="6127210" y="5113988"/>
          <a:ext cx="2851220" cy="9591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0" r:lo="rId21" r:qs="rId22" r:cs="rId23"/>
          </a:graphicData>
        </a:graphic>
      </p:graphicFrame>
      <p:sp>
        <p:nvSpPr>
          <p:cNvPr id="10250" name="Line 8"/>
          <p:cNvSpPr>
            <a:spLocks noChangeShapeType="1"/>
          </p:cNvSpPr>
          <p:nvPr/>
        </p:nvSpPr>
        <p:spPr bwMode="auto">
          <a:xfrm flipH="1">
            <a:off x="878400" y="1614410"/>
            <a:ext cx="34560" cy="149055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2936" tIns="41469" rIns="82936" bIns="41469"/>
          <a:lstStyle/>
          <a:p>
            <a:pPr defTabSz="407484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  <a:latin typeface="Arial" charset="0"/>
              <a:cs typeface="Lucida Sans Unicode" pitchFamily="34" charset="0"/>
            </a:endParaRPr>
          </a:p>
        </p:txBody>
      </p:sp>
      <p:sp>
        <p:nvSpPr>
          <p:cNvPr id="10251" name="Line 9"/>
          <p:cNvSpPr>
            <a:spLocks noChangeShapeType="1"/>
          </p:cNvSpPr>
          <p:nvPr/>
        </p:nvSpPr>
        <p:spPr bwMode="auto">
          <a:xfrm>
            <a:off x="858242" y="1614411"/>
            <a:ext cx="2008800" cy="181459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2936" tIns="41469" rIns="82936" bIns="41469"/>
          <a:lstStyle/>
          <a:p>
            <a:pPr defTabSz="407484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  <a:latin typeface="Arial" charset="0"/>
              <a:cs typeface="Lucida Sans Unicode" pitchFamily="34" charset="0"/>
            </a:endParaRPr>
          </a:p>
        </p:txBody>
      </p:sp>
      <p:sp>
        <p:nvSpPr>
          <p:cNvPr id="10252" name="Line 11"/>
          <p:cNvSpPr>
            <a:spLocks noChangeShapeType="1"/>
          </p:cNvSpPr>
          <p:nvPr/>
        </p:nvSpPr>
        <p:spPr bwMode="auto">
          <a:xfrm>
            <a:off x="1008000" y="1873637"/>
            <a:ext cx="3952800" cy="22682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2936" tIns="41469" rIns="82936" bIns="41469"/>
          <a:lstStyle/>
          <a:p>
            <a:pPr defTabSz="407484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  <a:latin typeface="Arial" charset="0"/>
              <a:cs typeface="Lucida Sans Unicode" pitchFamily="34" charset="0"/>
            </a:endParaRPr>
          </a:p>
        </p:txBody>
      </p:sp>
      <p:sp>
        <p:nvSpPr>
          <p:cNvPr id="10253" name="Line 12"/>
          <p:cNvSpPr>
            <a:spLocks noChangeShapeType="1"/>
          </p:cNvSpPr>
          <p:nvPr/>
        </p:nvSpPr>
        <p:spPr bwMode="auto">
          <a:xfrm>
            <a:off x="943200" y="1744023"/>
            <a:ext cx="7711200" cy="3369954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2936" tIns="41469" rIns="82936" bIns="41469"/>
          <a:lstStyle/>
          <a:p>
            <a:pPr defTabSz="407484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  <a:latin typeface="Arial" charset="0"/>
              <a:cs typeface="Lucida Sans Unicod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906230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mtClean="0">
                <a:solidFill>
                  <a:schemeClr val="hlink"/>
                </a:solidFill>
              </a:rPr>
              <a:t>Дети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0240" y="1744023"/>
            <a:ext cx="7706880" cy="486051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200" b="1">
                <a:solidFill>
                  <a:schemeClr val="tx2"/>
                </a:solidFill>
              </a:rPr>
              <a:t>Адаптация к условиям ДОУ(ранний</a:t>
            </a:r>
            <a:r>
              <a:rPr lang="ru-RU" sz="1500">
                <a:solidFill>
                  <a:schemeClr val="tx2"/>
                </a:solidFill>
              </a:rPr>
              <a:t> </a:t>
            </a:r>
            <a:r>
              <a:rPr lang="ru-RU" sz="1600">
                <a:solidFill>
                  <a:schemeClr val="tx2"/>
                </a:solidFill>
              </a:rPr>
              <a:t>возраст, вновь прибывшие, при смене воспитателей, игры –знакомства, игры на сплочения, интерактивные игры на взаимодействия)</a:t>
            </a:r>
            <a:endParaRPr lang="ru-RU" sz="250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</a:pPr>
            <a:endParaRPr lang="en-US" sz="2200" b="1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ru-RU" sz="2200" b="1">
                <a:solidFill>
                  <a:schemeClr val="tx2"/>
                </a:solidFill>
              </a:rPr>
              <a:t>Углубленная работа по развитию коммуникативных навыков</a:t>
            </a:r>
            <a:r>
              <a:rPr lang="ru-RU" sz="2200">
                <a:solidFill>
                  <a:schemeClr val="tx2"/>
                </a:solidFill>
              </a:rPr>
              <a:t> </a:t>
            </a:r>
            <a:r>
              <a:rPr lang="ru-RU" sz="2500">
                <a:solidFill>
                  <a:schemeClr val="tx2"/>
                </a:solidFill>
              </a:rPr>
              <a:t>(</a:t>
            </a:r>
            <a:r>
              <a:rPr lang="ru-RU" sz="1600">
                <a:solidFill>
                  <a:schemeClr val="tx2"/>
                </a:solidFill>
              </a:rPr>
              <a:t>групповые занятия, индивидуальные упражнения, наблюдения, диагностика)</a:t>
            </a:r>
          </a:p>
          <a:p>
            <a:pPr eaLnBrk="1" hangingPunct="1">
              <a:lnSpc>
                <a:spcPct val="80000"/>
              </a:lnSpc>
            </a:pPr>
            <a:endParaRPr lang="en-US" sz="2200" b="1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ru-RU" sz="2200" b="1">
                <a:solidFill>
                  <a:schemeClr val="tx2"/>
                </a:solidFill>
              </a:rPr>
              <a:t>Дети с индивидуальными проблемами</a:t>
            </a:r>
            <a:r>
              <a:rPr lang="ru-RU" sz="2200">
                <a:solidFill>
                  <a:schemeClr val="tx2"/>
                </a:solidFill>
              </a:rPr>
              <a:t> </a:t>
            </a:r>
            <a:r>
              <a:rPr lang="ru-RU" sz="1600">
                <a:solidFill>
                  <a:schemeClr val="tx2"/>
                </a:solidFill>
              </a:rPr>
              <a:t>(семейные ситуации, развод родителей, кризис возраста, конфликты в группе).</a:t>
            </a:r>
          </a:p>
          <a:p>
            <a:pPr eaLnBrk="1" hangingPunct="1">
              <a:lnSpc>
                <a:spcPct val="80000"/>
              </a:lnSpc>
            </a:pPr>
            <a:endParaRPr lang="en-US" sz="2200" b="1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ru-RU" sz="2200" b="1">
                <a:solidFill>
                  <a:schemeClr val="tx2"/>
                </a:solidFill>
              </a:rPr>
              <a:t>Подготовительная группа</a:t>
            </a:r>
            <a:r>
              <a:rPr lang="ru-RU" sz="2200">
                <a:solidFill>
                  <a:schemeClr val="tx2"/>
                </a:solidFill>
              </a:rPr>
              <a:t> </a:t>
            </a:r>
            <a:r>
              <a:rPr lang="ru-RU" sz="1600">
                <a:solidFill>
                  <a:schemeClr val="tx2"/>
                </a:solidFill>
              </a:rPr>
              <a:t>(сентябрь-диагностика, апрель-диагностика, наблюдения, индивидуальные занятия)</a:t>
            </a:r>
          </a:p>
          <a:p>
            <a:pPr eaLnBrk="1" hangingPunct="1">
              <a:lnSpc>
                <a:spcPct val="80000"/>
              </a:lnSpc>
            </a:pPr>
            <a:endParaRPr lang="en-US" sz="250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ru-RU" sz="2500">
                <a:solidFill>
                  <a:schemeClr val="tx2"/>
                </a:solidFill>
              </a:rPr>
              <a:t>«</a:t>
            </a:r>
            <a:r>
              <a:rPr lang="ru-RU" sz="2200" b="1">
                <a:solidFill>
                  <a:schemeClr val="tx2"/>
                </a:solidFill>
              </a:rPr>
              <a:t>Группа риска»</a:t>
            </a:r>
            <a:r>
              <a:rPr lang="ru-RU" sz="2200">
                <a:solidFill>
                  <a:schemeClr val="tx2"/>
                </a:solidFill>
              </a:rPr>
              <a:t> </a:t>
            </a:r>
            <a:r>
              <a:rPr lang="ru-RU" sz="1600">
                <a:solidFill>
                  <a:schemeClr val="tx2"/>
                </a:solidFill>
              </a:rPr>
              <a:t>(агрессивные, тревожные, гиперактивные, конфликтные, одаренные, неусвоение программы  ДОУ)</a:t>
            </a:r>
            <a:endParaRPr lang="en-US" sz="160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16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924605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1088640" y="146895"/>
            <a:ext cx="7794720" cy="1107477"/>
          </a:xfrm>
        </p:spPr>
        <p:txBody>
          <a:bodyPr/>
          <a:lstStyle/>
          <a:p>
            <a:pPr algn="ctr" eaLnBrk="1" hangingPunct="1"/>
            <a:r>
              <a:rPr lang="ru-RU" smtClean="0">
                <a:solidFill>
                  <a:schemeClr val="hlink"/>
                </a:solidFill>
              </a:rPr>
              <a:t>Педагоги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6480" y="1764186"/>
            <a:ext cx="8231040" cy="486627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500" b="1">
                <a:solidFill>
                  <a:schemeClr val="tx2"/>
                </a:solidFill>
              </a:rPr>
              <a:t>Аттестующие</a:t>
            </a:r>
            <a:r>
              <a:rPr lang="ru-RU" sz="3100">
                <a:solidFill>
                  <a:schemeClr val="tx2"/>
                </a:solidFill>
              </a:rPr>
              <a:t> </a:t>
            </a:r>
            <a:r>
              <a:rPr lang="ru-RU" sz="1800">
                <a:solidFill>
                  <a:schemeClr val="tx2"/>
                </a:solidFill>
              </a:rPr>
              <a:t>(помощь в подготовке, анализ профессиональных умений)</a:t>
            </a:r>
          </a:p>
          <a:p>
            <a:pPr eaLnBrk="1" hangingPunct="1">
              <a:lnSpc>
                <a:spcPct val="80000"/>
              </a:lnSpc>
            </a:pPr>
            <a:r>
              <a:rPr lang="ru-RU" sz="2500" b="1">
                <a:solidFill>
                  <a:schemeClr val="tx2"/>
                </a:solidFill>
              </a:rPr>
              <a:t>Молодые педагоги</a:t>
            </a:r>
            <a:r>
              <a:rPr lang="ru-RU" sz="3100">
                <a:solidFill>
                  <a:schemeClr val="tx2"/>
                </a:solidFill>
              </a:rPr>
              <a:t> (</a:t>
            </a:r>
            <a:r>
              <a:rPr lang="ru-RU" sz="1800">
                <a:solidFill>
                  <a:schemeClr val="tx2"/>
                </a:solidFill>
              </a:rPr>
              <a:t>форма организации детей, помощь в подготовке занятий с учетом возрастных особенностей детей).</a:t>
            </a:r>
          </a:p>
          <a:p>
            <a:pPr eaLnBrk="1" hangingPunct="1">
              <a:lnSpc>
                <a:spcPct val="80000"/>
              </a:lnSpc>
            </a:pPr>
            <a:r>
              <a:rPr lang="ru-RU" sz="2500" b="1">
                <a:solidFill>
                  <a:schemeClr val="tx2"/>
                </a:solidFill>
              </a:rPr>
              <a:t>Педагоги-стажисты</a:t>
            </a:r>
            <a:r>
              <a:rPr lang="ru-RU" sz="2500">
                <a:solidFill>
                  <a:schemeClr val="tx2"/>
                </a:solidFill>
              </a:rPr>
              <a:t> </a:t>
            </a:r>
            <a:r>
              <a:rPr lang="ru-RU" sz="1800">
                <a:solidFill>
                  <a:schemeClr val="tx2"/>
                </a:solidFill>
              </a:rPr>
              <a:t>(профилактика профессионального выгорания).</a:t>
            </a:r>
          </a:p>
          <a:p>
            <a:pPr eaLnBrk="1" hangingPunct="1">
              <a:lnSpc>
                <a:spcPct val="80000"/>
              </a:lnSpc>
            </a:pPr>
            <a:r>
              <a:rPr lang="ru-RU" sz="3100">
                <a:solidFill>
                  <a:schemeClr val="tx2"/>
                </a:solidFill>
              </a:rPr>
              <a:t>«</a:t>
            </a:r>
            <a:r>
              <a:rPr lang="ru-RU" sz="2500" b="1">
                <a:solidFill>
                  <a:schemeClr val="tx2"/>
                </a:solidFill>
              </a:rPr>
              <a:t>Проблемные конфликтные выгорания</a:t>
            </a:r>
            <a:r>
              <a:rPr lang="ru-RU" sz="3100" b="1">
                <a:solidFill>
                  <a:schemeClr val="tx2"/>
                </a:solidFill>
              </a:rPr>
              <a:t>»</a:t>
            </a:r>
            <a:r>
              <a:rPr lang="ru-RU" sz="3100">
                <a:solidFill>
                  <a:schemeClr val="tx2"/>
                </a:solidFill>
              </a:rPr>
              <a:t> </a:t>
            </a:r>
            <a:r>
              <a:rPr lang="ru-RU" sz="1800">
                <a:solidFill>
                  <a:schemeClr val="tx2"/>
                </a:solidFill>
              </a:rPr>
              <a:t>(индивидуальные беседы, общение, релаксация, по ситуации)</a:t>
            </a:r>
          </a:p>
          <a:p>
            <a:pPr eaLnBrk="1" hangingPunct="1">
              <a:lnSpc>
                <a:spcPct val="80000"/>
              </a:lnSpc>
            </a:pPr>
            <a:r>
              <a:rPr lang="ru-RU" sz="2500" b="1">
                <a:solidFill>
                  <a:schemeClr val="tx2"/>
                </a:solidFill>
              </a:rPr>
              <a:t>Адаптирующие</a:t>
            </a:r>
            <a:r>
              <a:rPr lang="ru-RU" sz="3100">
                <a:solidFill>
                  <a:schemeClr val="tx2"/>
                </a:solidFill>
              </a:rPr>
              <a:t> </a:t>
            </a:r>
            <a:r>
              <a:rPr lang="ru-RU" sz="1800">
                <a:solidFill>
                  <a:schemeClr val="tx2"/>
                </a:solidFill>
              </a:rPr>
              <a:t>(вновь прибывшие, помощь по запросу)</a:t>
            </a:r>
          </a:p>
          <a:p>
            <a:pPr eaLnBrk="1" hangingPunct="1">
              <a:lnSpc>
                <a:spcPct val="80000"/>
              </a:lnSpc>
            </a:pPr>
            <a:r>
              <a:rPr lang="ru-RU" sz="2500" b="1">
                <a:solidFill>
                  <a:schemeClr val="tx2"/>
                </a:solidFill>
              </a:rPr>
              <a:t>Администрация ДОУ</a:t>
            </a:r>
            <a:r>
              <a:rPr lang="ru-RU" sz="3100">
                <a:solidFill>
                  <a:schemeClr val="tx2"/>
                </a:solidFill>
              </a:rPr>
              <a:t> </a:t>
            </a:r>
            <a:r>
              <a:rPr lang="ru-RU" sz="1800">
                <a:solidFill>
                  <a:schemeClr val="tx2"/>
                </a:solidFill>
              </a:rPr>
              <a:t>(анализ, поиск путей комплексного сопровождения, анализ взаимодействия «команды», психопрофилактика)</a:t>
            </a:r>
          </a:p>
          <a:p>
            <a:pPr eaLnBrk="1" hangingPunct="1">
              <a:lnSpc>
                <a:spcPct val="80000"/>
              </a:lnSpc>
            </a:pPr>
            <a:endParaRPr lang="ru-RU" sz="18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0841082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560" y="214585"/>
            <a:ext cx="7793280" cy="993704"/>
          </a:xfrm>
        </p:spPr>
        <p:txBody>
          <a:bodyPr/>
          <a:lstStyle/>
          <a:p>
            <a:pPr algn="ctr" eaLnBrk="1" hangingPunct="1"/>
            <a:r>
              <a:rPr lang="ru-RU" smtClean="0">
                <a:solidFill>
                  <a:srgbClr val="FF0000"/>
                </a:solidFill>
              </a:rPr>
              <a:t>Родители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6480" y="1811710"/>
            <a:ext cx="8231040" cy="4752499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200" b="1">
                <a:solidFill>
                  <a:schemeClr val="tx2"/>
                </a:solidFill>
              </a:rPr>
              <a:t>Семьи будущих первоклассников</a:t>
            </a:r>
            <a:r>
              <a:rPr lang="ru-RU" sz="3600">
                <a:solidFill>
                  <a:schemeClr val="tx2"/>
                </a:solidFill>
              </a:rPr>
              <a:t> </a:t>
            </a:r>
            <a:r>
              <a:rPr lang="ru-RU" sz="2200" i="1">
                <a:solidFill>
                  <a:schemeClr val="tx2"/>
                </a:solidFill>
              </a:rPr>
              <a:t>(родительские собрания -октябрь, февраль, май; обсуждение результатов диагностики, коррекция нагрузки, приглашение на </a:t>
            </a:r>
            <a:r>
              <a:rPr lang="ru-RU" sz="1800" i="1">
                <a:solidFill>
                  <a:schemeClr val="tx2"/>
                </a:solidFill>
              </a:rPr>
              <a:t>занятия)</a:t>
            </a:r>
            <a:endParaRPr lang="ru-RU" sz="2200" i="1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ru-RU" sz="2200" b="1">
                <a:solidFill>
                  <a:schemeClr val="tx2"/>
                </a:solidFill>
              </a:rPr>
              <a:t>По индивидуальным проблемам</a:t>
            </a:r>
            <a:r>
              <a:rPr lang="ru-RU" sz="3600">
                <a:solidFill>
                  <a:schemeClr val="tx2"/>
                </a:solidFill>
              </a:rPr>
              <a:t> </a:t>
            </a:r>
            <a:r>
              <a:rPr lang="ru-RU" sz="2200" i="1">
                <a:solidFill>
                  <a:schemeClr val="tx2"/>
                </a:solidFill>
              </a:rPr>
              <a:t>(семейные ситуации, возрастные особенности)</a:t>
            </a:r>
            <a:endParaRPr lang="ru-RU" sz="2500" i="1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ru-RU" sz="2200" b="1">
                <a:solidFill>
                  <a:schemeClr val="tx2"/>
                </a:solidFill>
              </a:rPr>
              <a:t>По взаимодействию с педагогами</a:t>
            </a:r>
            <a:r>
              <a:rPr lang="ru-RU" sz="1800">
                <a:solidFill>
                  <a:schemeClr val="tx2"/>
                </a:solidFill>
              </a:rPr>
              <a:t> </a:t>
            </a:r>
            <a:r>
              <a:rPr lang="ru-RU" sz="2200">
                <a:solidFill>
                  <a:schemeClr val="tx2"/>
                </a:solidFill>
              </a:rPr>
              <a:t>(</a:t>
            </a:r>
            <a:r>
              <a:rPr lang="ru-RU" sz="2200" i="1">
                <a:solidFill>
                  <a:schemeClr val="tx2"/>
                </a:solidFill>
              </a:rPr>
              <a:t>решение конфликтных ситуаций, профилактика и психологическое просвещение</a:t>
            </a:r>
            <a:r>
              <a:rPr lang="ru-RU" sz="2200">
                <a:solidFill>
                  <a:schemeClr val="tx2"/>
                </a:solidFill>
              </a:rPr>
              <a:t>)</a:t>
            </a:r>
            <a:endParaRPr lang="ru-RU" sz="250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ru-RU" sz="2200" b="1">
                <a:solidFill>
                  <a:schemeClr val="tx2"/>
                </a:solidFill>
              </a:rPr>
              <a:t>Семья детей «группы  риска»</a:t>
            </a:r>
            <a:r>
              <a:rPr lang="ru-RU" sz="1800">
                <a:solidFill>
                  <a:schemeClr val="tx2"/>
                </a:solidFill>
              </a:rPr>
              <a:t> </a:t>
            </a:r>
            <a:r>
              <a:rPr lang="ru-RU" sz="2200" i="1">
                <a:solidFill>
                  <a:schemeClr val="tx2"/>
                </a:solidFill>
              </a:rPr>
              <a:t>( в течение года: консультирование, анализ результатов динамической диагностики, ПМПк, комплексное сопровождение</a:t>
            </a:r>
            <a:r>
              <a:rPr lang="ru-RU" sz="2200">
                <a:solidFill>
                  <a:schemeClr val="tx2"/>
                </a:solidFill>
              </a:rPr>
              <a:t>.</a:t>
            </a:r>
            <a:endParaRPr lang="en-US" sz="220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ru-RU" sz="2200" b="1">
                <a:solidFill>
                  <a:srgbClr val="010199"/>
                </a:solidFill>
              </a:rPr>
              <a:t>Семьи адаптирующих детей к условиям ДОУ </a:t>
            </a:r>
            <a:r>
              <a:rPr lang="ru-RU" sz="2200" i="1">
                <a:solidFill>
                  <a:srgbClr val="010199"/>
                </a:solidFill>
              </a:rPr>
              <a:t>(предупреждение дезадаптацииребенка,</a:t>
            </a:r>
            <a:endParaRPr lang="ru-RU" sz="2500" b="1">
              <a:solidFill>
                <a:srgbClr val="0101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1574256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943202" y="253466"/>
            <a:ext cx="7128000" cy="1383986"/>
          </a:xfrm>
        </p:spPr>
        <p:txBody>
          <a:bodyPr/>
          <a:lstStyle/>
          <a:p>
            <a:pPr algn="ctr" eaLnBrk="1" hangingPunct="1"/>
            <a:r>
              <a:rPr lang="ru-RU" sz="2800" dirty="0">
                <a:solidFill>
                  <a:srgbClr val="FF0000"/>
                </a:solidFill>
              </a:rPr>
              <a:t>Реализация  основных </a:t>
            </a:r>
            <a:br>
              <a:rPr lang="ru-RU" sz="2800" dirty="0">
                <a:solidFill>
                  <a:srgbClr val="FF0000"/>
                </a:solidFill>
              </a:rPr>
            </a:br>
            <a:r>
              <a:rPr lang="ru-RU" sz="2800" dirty="0">
                <a:solidFill>
                  <a:srgbClr val="FF0000"/>
                </a:solidFill>
              </a:rPr>
              <a:t>направлений   работы</a:t>
            </a:r>
          </a:p>
        </p:txBody>
      </p:sp>
      <p:graphicFrame>
        <p:nvGraphicFramePr>
          <p:cNvPr id="15" name="Схема 14"/>
          <p:cNvGraphicFramePr/>
          <p:nvPr/>
        </p:nvGraphicFramePr>
        <p:xfrm>
          <a:off x="3265922" y="2253839"/>
          <a:ext cx="3201120" cy="10268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6" name="Схема 15"/>
          <p:cNvGraphicFramePr/>
          <p:nvPr>
            <p:extLst>
              <p:ext uri="{D42A27DB-BD31-4B8C-83A1-F6EECF244321}">
                <p14:modId xmlns:p14="http://schemas.microsoft.com/office/powerpoint/2010/main" val="3709484027"/>
              </p:ext>
            </p:extLst>
          </p:nvPr>
        </p:nvGraphicFramePr>
        <p:xfrm>
          <a:off x="230370" y="3624862"/>
          <a:ext cx="3036270" cy="11650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val="4041470667"/>
              </p:ext>
            </p:extLst>
          </p:nvPr>
        </p:nvGraphicFramePr>
        <p:xfrm>
          <a:off x="1137577" y="4984374"/>
          <a:ext cx="2410565" cy="10455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9" name="Схема 18"/>
          <p:cNvGraphicFramePr/>
          <p:nvPr/>
        </p:nvGraphicFramePr>
        <p:xfrm>
          <a:off x="4118397" y="4465916"/>
          <a:ext cx="3045621" cy="19442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graphicFrame>
        <p:nvGraphicFramePr>
          <p:cNvPr id="21" name="Схема 20"/>
          <p:cNvGraphicFramePr/>
          <p:nvPr/>
        </p:nvGraphicFramePr>
        <p:xfrm>
          <a:off x="5803208" y="3688230"/>
          <a:ext cx="3175222" cy="11017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  <p:sp>
        <p:nvSpPr>
          <p:cNvPr id="14344" name="Line 12"/>
          <p:cNvSpPr>
            <a:spLocks noChangeShapeType="1"/>
          </p:cNvSpPr>
          <p:nvPr/>
        </p:nvSpPr>
        <p:spPr bwMode="auto">
          <a:xfrm flipH="1">
            <a:off x="1828800" y="3297948"/>
            <a:ext cx="2875680" cy="32691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2936" tIns="41469" rIns="82936" bIns="41469"/>
          <a:lstStyle/>
          <a:p>
            <a:pPr defTabSz="407484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  <a:latin typeface="Arial" charset="0"/>
              <a:cs typeface="Lucida Sans Unicode" pitchFamily="34" charset="0"/>
            </a:endParaRPr>
          </a:p>
        </p:txBody>
      </p:sp>
      <p:sp>
        <p:nvSpPr>
          <p:cNvPr id="14345" name="Line 13"/>
          <p:cNvSpPr>
            <a:spLocks noChangeShapeType="1"/>
          </p:cNvSpPr>
          <p:nvPr/>
        </p:nvSpPr>
        <p:spPr bwMode="auto">
          <a:xfrm flipH="1">
            <a:off x="2628002" y="3299387"/>
            <a:ext cx="2018880" cy="162017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2936" tIns="41469" rIns="82936" bIns="41469"/>
          <a:lstStyle/>
          <a:p>
            <a:pPr defTabSz="407484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  <a:latin typeface="Arial" charset="0"/>
              <a:cs typeface="Lucida Sans Unicode" pitchFamily="34" charset="0"/>
            </a:endParaRPr>
          </a:p>
        </p:txBody>
      </p:sp>
      <p:sp>
        <p:nvSpPr>
          <p:cNvPr id="14346" name="Line 14"/>
          <p:cNvSpPr>
            <a:spLocks noChangeShapeType="1"/>
          </p:cNvSpPr>
          <p:nvPr/>
        </p:nvSpPr>
        <p:spPr bwMode="auto">
          <a:xfrm>
            <a:off x="4636802" y="3299388"/>
            <a:ext cx="712800" cy="168497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2936" tIns="41469" rIns="82936" bIns="41469"/>
          <a:lstStyle/>
          <a:p>
            <a:pPr defTabSz="407484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  <a:latin typeface="Arial" charset="0"/>
              <a:cs typeface="Lucida Sans Unicode" pitchFamily="34" charset="0"/>
            </a:endParaRPr>
          </a:p>
        </p:txBody>
      </p:sp>
      <p:sp>
        <p:nvSpPr>
          <p:cNvPr id="14347" name="Line 15"/>
          <p:cNvSpPr>
            <a:spLocks noChangeShapeType="1"/>
          </p:cNvSpPr>
          <p:nvPr/>
        </p:nvSpPr>
        <p:spPr bwMode="auto">
          <a:xfrm>
            <a:off x="4704480" y="3297948"/>
            <a:ext cx="2872800" cy="32691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2936" tIns="41469" rIns="82936" bIns="41469"/>
          <a:lstStyle/>
          <a:p>
            <a:pPr defTabSz="407484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  <a:latin typeface="Arial" charset="0"/>
              <a:cs typeface="Lucida Sans Unicod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44183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1"/>
          <p:cNvSpPr txBox="1">
            <a:spLocks noChangeArrowheads="1"/>
          </p:cNvSpPr>
          <p:nvPr/>
        </p:nvSpPr>
        <p:spPr bwMode="auto">
          <a:xfrm>
            <a:off x="652321" y="554459"/>
            <a:ext cx="4891680" cy="1355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35173" rIns="0" bIns="0" anchor="ctr"/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3375" algn="l"/>
              </a:tabLst>
              <a:defRPr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3375" algn="l"/>
              </a:tabLst>
              <a:defRPr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3375" algn="l"/>
              </a:tabLst>
              <a:defRPr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3375" algn="l"/>
              </a:tabLst>
              <a:defRPr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3375" algn="l"/>
              </a:tabLst>
              <a:defRPr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3375" algn="l"/>
              </a:tabLst>
              <a:defRPr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3375" algn="l"/>
              </a:tabLst>
              <a:defRPr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3375" algn="l"/>
              </a:tabLst>
              <a:defRPr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3375" algn="l"/>
              </a:tabLst>
              <a:defRPr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algn="ctr" defTabSz="407484" eaLnBrk="1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ru-RU" sz="4000">
              <a:solidFill>
                <a:srgbClr val="FF0000"/>
              </a:solidFill>
            </a:endParaRPr>
          </a:p>
          <a:p>
            <a:pPr algn="ctr" defTabSz="407484" eaLnBrk="1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ru-RU" sz="3600">
                <a:solidFill>
                  <a:srgbClr val="FF0000"/>
                </a:solidFill>
              </a:rPr>
              <a:t>Психодиагностика</a:t>
            </a:r>
          </a:p>
        </p:txBody>
      </p:sp>
      <p:graphicFrame>
        <p:nvGraphicFramePr>
          <p:cNvPr id="15363" name="Object 2"/>
          <p:cNvGraphicFramePr>
            <a:graphicFrameLocks noChangeAspect="1"/>
          </p:cNvGraphicFramePr>
          <p:nvPr/>
        </p:nvGraphicFramePr>
        <p:xfrm>
          <a:off x="2" y="1795869"/>
          <a:ext cx="7809120" cy="43204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OpenOffice.org" r:id="rId4" imgW="7410600" imgH="4010400" progId="opendocument.WriterDocument.1">
                  <p:embed/>
                </p:oleObj>
              </mc:Choice>
              <mc:Fallback>
                <p:oleObj name="OpenOffice.org" r:id="rId4" imgW="7410600" imgH="4010400" progId="opendocument.Writer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" y="1795869"/>
                        <a:ext cx="7809120" cy="432045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456481" y="1991731"/>
            <a:ext cx="5421600" cy="47553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571" tIns="58373" rIns="81571" bIns="40786"/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</a:tabLst>
              <a:defRPr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</a:tabLst>
              <a:defRPr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</a:tabLst>
              <a:defRPr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</a:tabLst>
              <a:defRPr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</a:tabLst>
              <a:defRPr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</a:tabLst>
              <a:defRPr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</a:tabLst>
              <a:defRPr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</a:tabLst>
              <a:defRPr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</a:tabLst>
              <a:defRPr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defTabSz="407484" eaLnBrk="1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</a:pPr>
            <a:endParaRPr lang="ru-RU" sz="2000">
              <a:solidFill>
                <a:srgbClr val="000000"/>
              </a:solidFill>
            </a:endParaRPr>
          </a:p>
          <a:p>
            <a:pPr defTabSz="407484" eaLnBrk="1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</a:pPr>
            <a:r>
              <a:rPr lang="ru-RU" sz="2000" i="1">
                <a:solidFill>
                  <a:srgbClr val="FF0000"/>
                </a:solidFill>
              </a:rPr>
              <a:t>      </a:t>
            </a:r>
            <a:r>
              <a:rPr lang="ru-RU" sz="2500" i="1">
                <a:solidFill>
                  <a:srgbClr val="FF0000"/>
                </a:solidFill>
              </a:rPr>
              <a:t> </a:t>
            </a:r>
            <a:r>
              <a:rPr lang="ru-RU" sz="2500" b="1" i="1">
                <a:solidFill>
                  <a:srgbClr val="FF0000"/>
                </a:solidFill>
              </a:rPr>
              <a:t>- </a:t>
            </a:r>
            <a:r>
              <a:rPr lang="ru-RU" sz="2500" b="1" i="1">
                <a:solidFill>
                  <a:srgbClr val="333399"/>
                </a:solidFill>
              </a:rPr>
              <a:t>тесты,   диагностический</a:t>
            </a:r>
          </a:p>
          <a:p>
            <a:pPr defTabSz="407484" eaLnBrk="1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</a:pPr>
            <a:r>
              <a:rPr lang="ru-RU" sz="2500" b="1" i="1">
                <a:solidFill>
                  <a:srgbClr val="333399"/>
                </a:solidFill>
              </a:rPr>
              <a:t>        инструментарий</a:t>
            </a:r>
          </a:p>
          <a:p>
            <a:pPr defTabSz="407484" eaLnBrk="1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</a:pPr>
            <a:endParaRPr lang="ru-RU" sz="2500" i="1">
              <a:solidFill>
                <a:srgbClr val="333399"/>
              </a:solidFill>
            </a:endParaRPr>
          </a:p>
          <a:p>
            <a:pPr defTabSz="407484" eaLnBrk="1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</a:pPr>
            <a:r>
              <a:rPr lang="ru-RU" sz="2500" i="1">
                <a:solidFill>
                  <a:srgbClr val="333399"/>
                </a:solidFill>
              </a:rPr>
              <a:t>     </a:t>
            </a:r>
            <a:r>
              <a:rPr lang="ru-RU" sz="2500" b="1" i="1">
                <a:solidFill>
                  <a:srgbClr val="333399"/>
                </a:solidFill>
              </a:rPr>
              <a:t>- наблюдения</a:t>
            </a:r>
            <a:r>
              <a:rPr lang="ru-RU" sz="2500" i="1">
                <a:solidFill>
                  <a:srgbClr val="333399"/>
                </a:solidFill>
              </a:rPr>
              <a:t> </a:t>
            </a:r>
          </a:p>
          <a:p>
            <a:pPr defTabSz="407484" eaLnBrk="1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</a:pPr>
            <a:endParaRPr lang="ru-RU" sz="2500" i="1">
              <a:solidFill>
                <a:srgbClr val="333399"/>
              </a:solidFill>
            </a:endParaRPr>
          </a:p>
          <a:p>
            <a:pPr defTabSz="407484" eaLnBrk="1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</a:pPr>
            <a:r>
              <a:rPr lang="ru-RU" sz="2500" i="1">
                <a:solidFill>
                  <a:srgbClr val="333399"/>
                </a:solidFill>
              </a:rPr>
              <a:t>      - </a:t>
            </a:r>
            <a:r>
              <a:rPr lang="ru-RU" sz="2500" b="1" i="1">
                <a:solidFill>
                  <a:srgbClr val="333399"/>
                </a:solidFill>
              </a:rPr>
              <a:t>беседа</a:t>
            </a:r>
          </a:p>
          <a:p>
            <a:pPr defTabSz="407484" eaLnBrk="1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</a:pPr>
            <a:endParaRPr lang="ru-RU" sz="2500" b="1" i="1">
              <a:solidFill>
                <a:srgbClr val="333399"/>
              </a:solidFill>
            </a:endParaRPr>
          </a:p>
          <a:p>
            <a:pPr defTabSz="407484" eaLnBrk="1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</a:pPr>
            <a:r>
              <a:rPr lang="ru-RU" sz="2500" i="1">
                <a:solidFill>
                  <a:srgbClr val="333399"/>
                </a:solidFill>
              </a:rPr>
              <a:t>      - </a:t>
            </a:r>
            <a:r>
              <a:rPr lang="ru-RU" sz="2500" b="1" i="1">
                <a:solidFill>
                  <a:srgbClr val="333399"/>
                </a:solidFill>
              </a:rPr>
              <a:t>анкеты </a:t>
            </a:r>
          </a:p>
          <a:p>
            <a:pPr defTabSz="407484" eaLnBrk="1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500" i="1">
                <a:solidFill>
                  <a:srgbClr val="333399"/>
                </a:solidFill>
              </a:rPr>
              <a:t> </a:t>
            </a:r>
          </a:p>
          <a:p>
            <a:pPr defTabSz="407484" eaLnBrk="1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500" b="1" i="1">
                <a:solidFill>
                  <a:srgbClr val="333399"/>
                </a:solidFill>
              </a:rPr>
              <a:t>       -опросники</a:t>
            </a:r>
          </a:p>
          <a:p>
            <a:pPr defTabSz="407484" eaLnBrk="1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</a:pPr>
            <a:r>
              <a:rPr lang="ru-RU">
                <a:solidFill>
                  <a:srgbClr val="000000"/>
                </a:solidFill>
              </a:rPr>
              <a:t>        </a:t>
            </a:r>
          </a:p>
          <a:p>
            <a:pPr algn="ctr" defTabSz="407484" eaLnBrk="1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</a:pPr>
            <a:r>
              <a:rPr lang="ru-RU">
                <a:solidFill>
                  <a:srgbClr val="000000"/>
                </a:solidFill>
              </a:rPr>
              <a:t> </a:t>
            </a:r>
          </a:p>
        </p:txBody>
      </p:sp>
      <p:pic>
        <p:nvPicPr>
          <p:cNvPr id="1029" name="Picture 6" descr="IMG_189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99994" y="3493808"/>
            <a:ext cx="2851219" cy="285293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030" name="Picture 6" descr="F:\100_184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32809" y="1095938"/>
            <a:ext cx="2851220" cy="276941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5367" name="Picture 7" descr="Первоклашка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8800" y="4595524"/>
            <a:ext cx="1339200" cy="15769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672515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z="2900">
                <a:solidFill>
                  <a:schemeClr val="hlink"/>
                </a:solidFill>
              </a:rPr>
              <a:t>Мониторинг развития психических процессов</a:t>
            </a:r>
            <a:br>
              <a:rPr lang="ru-RU" sz="2900">
                <a:solidFill>
                  <a:schemeClr val="hlink"/>
                </a:solidFill>
              </a:rPr>
            </a:br>
            <a:r>
              <a:rPr lang="ru-RU" sz="2900">
                <a:solidFill>
                  <a:schemeClr val="hlink"/>
                </a:solidFill>
              </a:rPr>
              <a:t>( 2017-2018 учебный год).</a:t>
            </a:r>
          </a:p>
        </p:txBody>
      </p:sp>
      <p:graphicFrame>
        <p:nvGraphicFramePr>
          <p:cNvPr id="16387" name="Object 4"/>
          <p:cNvGraphicFramePr>
            <a:graphicFrameLocks noGrp="1" noChangeAspect="1"/>
          </p:cNvGraphicFramePr>
          <p:nvPr>
            <p:ph idx="1"/>
          </p:nvPr>
        </p:nvGraphicFramePr>
        <p:xfrm>
          <a:off x="391682" y="1926924"/>
          <a:ext cx="8534880" cy="41966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4" name="Диаграмма" r:id="rId3" imgW="6715115" imgH="4476601" progId="MSGraph.Chart.8">
                  <p:embed followColorScheme="full"/>
                </p:oleObj>
              </mc:Choice>
              <mc:Fallback>
                <p:oleObj name="Диаграмма" r:id="rId3" imgW="6715115" imgH="4476601" progId="MSGraph.Chart.8">
                  <p:embed followColorScheme="full"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682" y="1926924"/>
                        <a:ext cx="8534880" cy="419660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48346557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z="2800" dirty="0">
                <a:solidFill>
                  <a:schemeClr val="hlink"/>
                </a:solidFill>
              </a:rPr>
              <a:t>Мониторинг готовности детей </a:t>
            </a:r>
            <a:br>
              <a:rPr lang="ru-RU" sz="2800" dirty="0">
                <a:solidFill>
                  <a:schemeClr val="hlink"/>
                </a:solidFill>
              </a:rPr>
            </a:br>
            <a:r>
              <a:rPr lang="ru-RU" sz="2800" dirty="0">
                <a:solidFill>
                  <a:schemeClr val="hlink"/>
                </a:solidFill>
              </a:rPr>
              <a:t>к школьному обучению</a:t>
            </a:r>
            <a:br>
              <a:rPr lang="ru-RU" sz="2800" dirty="0">
                <a:solidFill>
                  <a:schemeClr val="hlink"/>
                </a:solidFill>
              </a:rPr>
            </a:br>
            <a:r>
              <a:rPr lang="ru-RU" sz="2800" dirty="0">
                <a:solidFill>
                  <a:schemeClr val="hlink"/>
                </a:solidFill>
              </a:rPr>
              <a:t> (2014 – 2018 </a:t>
            </a:r>
            <a:r>
              <a:rPr lang="ru-RU" sz="2800" dirty="0" err="1">
                <a:solidFill>
                  <a:schemeClr val="hlink"/>
                </a:solidFill>
              </a:rPr>
              <a:t>г.г</a:t>
            </a:r>
            <a:r>
              <a:rPr lang="ru-RU" sz="2800" dirty="0">
                <a:solidFill>
                  <a:schemeClr val="hlink"/>
                </a:solidFill>
              </a:rPr>
              <a:t>.)</a:t>
            </a:r>
          </a:p>
        </p:txBody>
      </p:sp>
      <p:graphicFrame>
        <p:nvGraphicFramePr>
          <p:cNvPr id="17411" name="Object 4"/>
          <p:cNvGraphicFramePr>
            <a:graphicFrameLocks noGrp="1" noChangeAspect="1"/>
          </p:cNvGraphicFramePr>
          <p:nvPr>
            <p:ph idx="1"/>
          </p:nvPr>
        </p:nvGraphicFramePr>
        <p:xfrm>
          <a:off x="684000" y="2132866"/>
          <a:ext cx="7712640" cy="40165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Диаграмма" r:id="rId3" imgW="8515495" imgH="4305410" progId="MSGraph.Chart.8">
                  <p:embed followColorScheme="full"/>
                </p:oleObj>
              </mc:Choice>
              <mc:Fallback>
                <p:oleObj name="Диаграмма" r:id="rId3" imgW="8515495" imgH="4305410" progId="MSGraph.Chart.8">
                  <p:embed followColorScheme="full"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4000" y="2132866"/>
                        <a:ext cx="7712640" cy="4016581"/>
                      </a:xfrm>
                      <a:prstGeom prst="rect">
                        <a:avLst/>
                      </a:prstGeom>
                      <a:solidFill>
                        <a:srgbClr val="010199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0477332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600" dirty="0" err="1" smtClean="0">
                <a:solidFill>
                  <a:schemeClr val="hlink"/>
                </a:solidFill>
              </a:rPr>
              <a:t>П</a:t>
            </a:r>
            <a:r>
              <a:rPr lang="ru-RU" sz="2800" dirty="0" err="1">
                <a:solidFill>
                  <a:schemeClr val="hlink"/>
                </a:solidFill>
              </a:rPr>
              <a:t>сихокоррекция</a:t>
            </a:r>
            <a:endParaRPr lang="ru-RU" sz="2800" dirty="0">
              <a:solidFill>
                <a:schemeClr val="hlink"/>
              </a:solidFill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95840" y="2017652"/>
            <a:ext cx="4052160" cy="4114512"/>
          </a:xfrm>
        </p:spPr>
        <p:txBody>
          <a:bodyPr/>
          <a:lstStyle/>
          <a:p>
            <a:pPr eaLnBrk="1" hangingPunct="1"/>
            <a:r>
              <a:rPr lang="ru-RU" sz="2200" b="1" dirty="0">
                <a:solidFill>
                  <a:schemeClr val="tx2"/>
                </a:solidFill>
              </a:rPr>
              <a:t> Групповые и индивидуальные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200" b="1" dirty="0">
                <a:solidFill>
                  <a:schemeClr val="tx2"/>
                </a:solidFill>
              </a:rPr>
              <a:t>     </a:t>
            </a:r>
            <a:r>
              <a:rPr lang="ru-RU" sz="2200" b="1" dirty="0" err="1">
                <a:solidFill>
                  <a:schemeClr val="tx2"/>
                </a:solidFill>
              </a:rPr>
              <a:t>психокоррекционные</a:t>
            </a:r>
            <a:r>
              <a:rPr lang="ru-RU" sz="2200" b="1" dirty="0">
                <a:solidFill>
                  <a:schemeClr val="tx2"/>
                </a:solidFill>
              </a:rPr>
              <a:t> занятия</a:t>
            </a:r>
          </a:p>
          <a:p>
            <a:pPr eaLnBrk="1" hangingPunct="1"/>
            <a:endParaRPr lang="ru-RU" sz="2200" b="1" dirty="0">
              <a:solidFill>
                <a:schemeClr val="tx2"/>
              </a:solidFill>
            </a:endParaRPr>
          </a:p>
          <a:p>
            <a:pPr eaLnBrk="1" hangingPunct="1"/>
            <a:r>
              <a:rPr lang="ru-RU" sz="2200" b="1" dirty="0" err="1">
                <a:solidFill>
                  <a:schemeClr val="tx2"/>
                </a:solidFill>
              </a:rPr>
              <a:t>Тренинговые</a:t>
            </a:r>
            <a:r>
              <a:rPr lang="ru-RU" sz="2200" b="1" dirty="0">
                <a:solidFill>
                  <a:schemeClr val="tx2"/>
                </a:solidFill>
              </a:rPr>
              <a:t> занятия</a:t>
            </a:r>
          </a:p>
          <a:p>
            <a:pPr eaLnBrk="1" hangingPunct="1"/>
            <a:endParaRPr lang="ru-RU" sz="2200" b="1" dirty="0">
              <a:solidFill>
                <a:schemeClr val="tx2"/>
              </a:solidFill>
            </a:endParaRPr>
          </a:p>
          <a:p>
            <a:pPr eaLnBrk="1" hangingPunct="1"/>
            <a:r>
              <a:rPr lang="ru-RU" sz="2200" dirty="0">
                <a:solidFill>
                  <a:schemeClr val="tx2"/>
                </a:solidFill>
              </a:rPr>
              <a:t> </a:t>
            </a:r>
            <a:r>
              <a:rPr lang="ru-RU" sz="2200" b="1" dirty="0" err="1">
                <a:solidFill>
                  <a:schemeClr val="tx2"/>
                </a:solidFill>
              </a:rPr>
              <a:t>Игротерапия</a:t>
            </a:r>
            <a:endParaRPr lang="ru-RU" sz="2200" b="1" dirty="0">
              <a:solidFill>
                <a:schemeClr val="tx2"/>
              </a:solidFill>
            </a:endParaRPr>
          </a:p>
          <a:p>
            <a:pPr eaLnBrk="1" hangingPunct="1"/>
            <a:endParaRPr lang="ru-RU" sz="2200" b="1" dirty="0">
              <a:solidFill>
                <a:schemeClr val="tx2"/>
              </a:solidFill>
            </a:endParaRPr>
          </a:p>
          <a:p>
            <a:pPr eaLnBrk="1" hangingPunct="1"/>
            <a:r>
              <a:rPr lang="ru-RU" sz="2200" dirty="0">
                <a:solidFill>
                  <a:schemeClr val="tx2"/>
                </a:solidFill>
              </a:rPr>
              <a:t> </a:t>
            </a:r>
            <a:r>
              <a:rPr lang="ru-RU" sz="2200" b="1" dirty="0">
                <a:solidFill>
                  <a:schemeClr val="tx2"/>
                </a:solidFill>
              </a:rPr>
              <a:t>Релаксация</a:t>
            </a:r>
          </a:p>
        </p:txBody>
      </p:sp>
      <p:pic>
        <p:nvPicPr>
          <p:cNvPr id="20484" name="Picture 15" descr="Изображение 189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49606" y="642289"/>
            <a:ext cx="3564025" cy="252748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485" name="Picture 16" descr="IMG_007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77598" y="3688229"/>
            <a:ext cx="3564025" cy="267724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366475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dirty="0">
                <a:solidFill>
                  <a:schemeClr val="hlink"/>
                </a:solidFill>
              </a:rPr>
              <a:t>Психологическое консультирование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24800" y="2009012"/>
            <a:ext cx="3823200" cy="4114512"/>
          </a:xfrm>
        </p:spPr>
        <p:txBody>
          <a:bodyPr/>
          <a:lstStyle/>
          <a:p>
            <a:pPr eaLnBrk="1" hangingPunct="1">
              <a:lnSpc>
                <a:spcPct val="83000"/>
              </a:lnSpc>
            </a:pPr>
            <a:r>
              <a:rPr lang="ru-RU" sz="1800" b="1" i="1">
                <a:solidFill>
                  <a:srgbClr val="010199"/>
                </a:solidFill>
              </a:rPr>
              <a:t>индивидуальные встречи</a:t>
            </a:r>
          </a:p>
          <a:p>
            <a:pPr eaLnBrk="1" hangingPunct="1">
              <a:lnSpc>
                <a:spcPct val="83000"/>
              </a:lnSpc>
              <a:buFont typeface="Wingdings" pitchFamily="2" charset="2"/>
              <a:buNone/>
            </a:pPr>
            <a:endParaRPr lang="ru-RU" sz="1800" b="1" i="1">
              <a:solidFill>
                <a:srgbClr val="010199"/>
              </a:solidFill>
            </a:endParaRPr>
          </a:p>
          <a:p>
            <a:pPr eaLnBrk="1" hangingPunct="1">
              <a:lnSpc>
                <a:spcPct val="83000"/>
              </a:lnSpc>
            </a:pPr>
            <a:r>
              <a:rPr lang="ru-RU" sz="1800" b="1" i="1">
                <a:solidFill>
                  <a:srgbClr val="010199"/>
                </a:solidFill>
              </a:rPr>
              <a:t> - групповые  мероприятия</a:t>
            </a:r>
          </a:p>
          <a:p>
            <a:pPr eaLnBrk="1" hangingPunct="1">
              <a:lnSpc>
                <a:spcPct val="83000"/>
              </a:lnSpc>
            </a:pPr>
            <a:endParaRPr lang="ru-RU" sz="1800" b="1" i="1">
              <a:solidFill>
                <a:srgbClr val="010199"/>
              </a:solidFill>
            </a:endParaRPr>
          </a:p>
          <a:p>
            <a:pPr eaLnBrk="1" hangingPunct="1">
              <a:lnSpc>
                <a:spcPct val="83000"/>
              </a:lnSpc>
            </a:pPr>
            <a:r>
              <a:rPr lang="ru-RU" sz="1800" b="1" i="1">
                <a:solidFill>
                  <a:srgbClr val="010199"/>
                </a:solidFill>
              </a:rPr>
              <a:t> - семинары</a:t>
            </a:r>
          </a:p>
          <a:p>
            <a:pPr eaLnBrk="1" hangingPunct="1">
              <a:lnSpc>
                <a:spcPct val="83000"/>
              </a:lnSpc>
            </a:pPr>
            <a:endParaRPr lang="ru-RU" sz="1800" b="1" i="1">
              <a:solidFill>
                <a:srgbClr val="010199"/>
              </a:solidFill>
            </a:endParaRPr>
          </a:p>
          <a:p>
            <a:pPr eaLnBrk="1" hangingPunct="1">
              <a:lnSpc>
                <a:spcPct val="83000"/>
              </a:lnSpc>
            </a:pPr>
            <a:r>
              <a:rPr lang="ru-RU" sz="1800" b="1" i="1">
                <a:solidFill>
                  <a:srgbClr val="010199"/>
                </a:solidFill>
              </a:rPr>
              <a:t> консультации</a:t>
            </a:r>
          </a:p>
          <a:p>
            <a:pPr eaLnBrk="1" hangingPunct="1">
              <a:lnSpc>
                <a:spcPct val="83000"/>
              </a:lnSpc>
            </a:pPr>
            <a:endParaRPr lang="ru-RU" sz="1800" b="1" i="1">
              <a:solidFill>
                <a:srgbClr val="010199"/>
              </a:solidFill>
            </a:endParaRPr>
          </a:p>
          <a:p>
            <a:pPr eaLnBrk="1" hangingPunct="1">
              <a:lnSpc>
                <a:spcPct val="83000"/>
              </a:lnSpc>
            </a:pPr>
            <a:r>
              <a:rPr lang="ru-RU" sz="1800" b="1" i="1">
                <a:solidFill>
                  <a:srgbClr val="010199"/>
                </a:solidFill>
              </a:rPr>
              <a:t> родительские собрания</a:t>
            </a:r>
          </a:p>
          <a:p>
            <a:pPr eaLnBrk="1" hangingPunct="1">
              <a:lnSpc>
                <a:spcPct val="83000"/>
              </a:lnSpc>
            </a:pPr>
            <a:endParaRPr lang="ru-RU" sz="1800" b="1" i="1">
              <a:solidFill>
                <a:srgbClr val="010199"/>
              </a:solidFill>
            </a:endParaRPr>
          </a:p>
          <a:p>
            <a:pPr eaLnBrk="1" hangingPunct="1">
              <a:lnSpc>
                <a:spcPct val="83000"/>
              </a:lnSpc>
            </a:pPr>
            <a:r>
              <a:rPr lang="ru-RU" sz="1800" b="1" i="1">
                <a:solidFill>
                  <a:srgbClr val="010199"/>
                </a:solidFill>
              </a:rPr>
              <a:t>мастер -классы</a:t>
            </a:r>
            <a:endParaRPr lang="ru-RU" sz="1800" b="1">
              <a:solidFill>
                <a:srgbClr val="010199"/>
              </a:solidFill>
            </a:endParaRPr>
          </a:p>
        </p:txBody>
      </p:sp>
      <p:sp>
        <p:nvSpPr>
          <p:cNvPr id="19460" name="Rectangle 5"/>
          <p:cNvSpPr>
            <a:spLocks noChangeArrowheads="1"/>
          </p:cNvSpPr>
          <p:nvPr/>
        </p:nvSpPr>
        <p:spPr bwMode="auto">
          <a:xfrm>
            <a:off x="4636800" y="1860676"/>
            <a:ext cx="4046400" cy="411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80" tIns="45692" rIns="91380" bIns="45692"/>
          <a:lstStyle/>
          <a:p>
            <a:pPr marL="342690" indent="-342690" defTabSz="914320" fontAlgn="base"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Wingdings" pitchFamily="2" charset="2"/>
              <a:buChar char="n"/>
            </a:pPr>
            <a:endParaRPr lang="ru-RU" sz="2800">
              <a:solidFill>
                <a:srgbClr val="000000"/>
              </a:solidFill>
              <a:cs typeface="Lucida Sans Unicode" pitchFamily="34" charset="0"/>
            </a:endParaRPr>
          </a:p>
        </p:txBody>
      </p:sp>
      <p:sp>
        <p:nvSpPr>
          <p:cNvPr id="19461" name="Rectangle 10"/>
          <p:cNvSpPr>
            <a:spLocks noChangeArrowheads="1"/>
          </p:cNvSpPr>
          <p:nvPr/>
        </p:nvSpPr>
        <p:spPr bwMode="auto">
          <a:xfrm>
            <a:off x="5159520" y="1991730"/>
            <a:ext cx="3817440" cy="411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0" tIns="45702" rIns="91400" bIns="45702"/>
          <a:lstStyle/>
          <a:p>
            <a:pPr marL="342690" indent="-342690" defTabSz="914320" fontAlgn="base"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Wingdings" pitchFamily="2" charset="2"/>
              <a:buChar char="n"/>
            </a:pPr>
            <a:endParaRPr lang="ru-RU" sz="2800">
              <a:solidFill>
                <a:srgbClr val="000000"/>
              </a:solidFill>
              <a:cs typeface="Lucida Sans Unicode" pitchFamily="34" charset="0"/>
            </a:endParaRPr>
          </a:p>
        </p:txBody>
      </p:sp>
      <p:pic>
        <p:nvPicPr>
          <p:cNvPr id="21510" name="Picture 11" descr="IMG_0069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248000" y="2132866"/>
            <a:ext cx="4569120" cy="351684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73834997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1137600" y="188660"/>
            <a:ext cx="7793280" cy="1461753"/>
          </a:xfrm>
        </p:spPr>
        <p:txBody>
          <a:bodyPr/>
          <a:lstStyle/>
          <a:p>
            <a:pPr algn="ctr" eaLnBrk="1" hangingPunct="1"/>
            <a:r>
              <a:rPr lang="ru-RU" sz="2800" dirty="0">
                <a:solidFill>
                  <a:schemeClr val="hlink"/>
                </a:solidFill>
              </a:rPr>
              <a:t>Психологическое просвещение и профилактика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783360" y="1795869"/>
            <a:ext cx="3330720" cy="4768340"/>
          </a:xfrm>
        </p:spPr>
        <p:txBody>
          <a:bodyPr/>
          <a:lstStyle/>
          <a:p>
            <a:pPr eaLnBrk="1" hangingPunct="1">
              <a:lnSpc>
                <a:spcPct val="83000"/>
              </a:lnSpc>
            </a:pPr>
            <a:r>
              <a:rPr lang="ru-RU" sz="2200">
                <a:solidFill>
                  <a:srgbClr val="010199"/>
                </a:solidFill>
              </a:rPr>
              <a:t>- </a:t>
            </a:r>
            <a:r>
              <a:rPr lang="ru-RU" sz="2200" b="1">
                <a:solidFill>
                  <a:srgbClr val="010199"/>
                </a:solidFill>
              </a:rPr>
              <a:t>стендовая информация</a:t>
            </a:r>
          </a:p>
          <a:p>
            <a:pPr eaLnBrk="1" hangingPunct="1">
              <a:lnSpc>
                <a:spcPct val="83000"/>
              </a:lnSpc>
            </a:pPr>
            <a:endParaRPr lang="ru-RU" sz="2200">
              <a:solidFill>
                <a:srgbClr val="010199"/>
              </a:solidFill>
            </a:endParaRPr>
          </a:p>
          <a:p>
            <a:pPr eaLnBrk="1" hangingPunct="1">
              <a:lnSpc>
                <a:spcPct val="83000"/>
              </a:lnSpc>
            </a:pPr>
            <a:r>
              <a:rPr lang="ru-RU" sz="2200">
                <a:solidFill>
                  <a:srgbClr val="010199"/>
                </a:solidFill>
              </a:rPr>
              <a:t>- </a:t>
            </a:r>
            <a:r>
              <a:rPr lang="ru-RU" sz="2200" b="1">
                <a:solidFill>
                  <a:srgbClr val="010199"/>
                </a:solidFill>
              </a:rPr>
              <a:t>семинары –практикумы</a:t>
            </a:r>
          </a:p>
          <a:p>
            <a:pPr eaLnBrk="1" hangingPunct="1">
              <a:lnSpc>
                <a:spcPct val="83000"/>
              </a:lnSpc>
            </a:pPr>
            <a:endParaRPr lang="ru-RU" sz="2200" b="1">
              <a:solidFill>
                <a:srgbClr val="010199"/>
              </a:solidFill>
            </a:endParaRPr>
          </a:p>
          <a:p>
            <a:pPr eaLnBrk="1" hangingPunct="1">
              <a:lnSpc>
                <a:spcPct val="83000"/>
              </a:lnSpc>
            </a:pPr>
            <a:r>
              <a:rPr lang="ru-RU" sz="2200" b="1">
                <a:solidFill>
                  <a:srgbClr val="010199"/>
                </a:solidFill>
              </a:rPr>
              <a:t>- анализ</a:t>
            </a:r>
          </a:p>
          <a:p>
            <a:pPr eaLnBrk="1" hangingPunct="1">
              <a:lnSpc>
                <a:spcPct val="83000"/>
              </a:lnSpc>
              <a:buFont typeface="Wingdings" pitchFamily="2" charset="2"/>
              <a:buNone/>
            </a:pPr>
            <a:r>
              <a:rPr lang="ru-RU" sz="2200" b="1">
                <a:solidFill>
                  <a:srgbClr val="010199"/>
                </a:solidFill>
              </a:rPr>
              <a:t>динамической диагностики</a:t>
            </a:r>
          </a:p>
          <a:p>
            <a:pPr eaLnBrk="1" hangingPunct="1">
              <a:lnSpc>
                <a:spcPct val="83000"/>
              </a:lnSpc>
            </a:pPr>
            <a:endParaRPr lang="ru-RU" sz="2200" b="1">
              <a:solidFill>
                <a:srgbClr val="010199"/>
              </a:solidFill>
            </a:endParaRPr>
          </a:p>
          <a:p>
            <a:pPr eaLnBrk="1" hangingPunct="1">
              <a:lnSpc>
                <a:spcPct val="83000"/>
              </a:lnSpc>
            </a:pPr>
            <a:r>
              <a:rPr lang="ru-RU" sz="2200" b="1">
                <a:solidFill>
                  <a:srgbClr val="010199"/>
                </a:solidFill>
              </a:rPr>
              <a:t> - ситуации</a:t>
            </a:r>
          </a:p>
          <a:p>
            <a:pPr eaLnBrk="1" hangingPunct="1">
              <a:lnSpc>
                <a:spcPct val="83000"/>
              </a:lnSpc>
            </a:pPr>
            <a:endParaRPr lang="ru-RU" sz="2200" b="1">
              <a:solidFill>
                <a:srgbClr val="010199"/>
              </a:solidFill>
            </a:endParaRPr>
          </a:p>
          <a:p>
            <a:pPr eaLnBrk="1" hangingPunct="1">
              <a:lnSpc>
                <a:spcPct val="83000"/>
              </a:lnSpc>
            </a:pPr>
            <a:r>
              <a:rPr lang="ru-RU" sz="2200" b="1">
                <a:solidFill>
                  <a:srgbClr val="010199"/>
                </a:solidFill>
              </a:rPr>
              <a:t> - беседы</a:t>
            </a:r>
          </a:p>
        </p:txBody>
      </p:sp>
      <p:pic>
        <p:nvPicPr>
          <p:cNvPr id="22532" name="Picture 13" descr="IMG_0078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44008" y="1988840"/>
            <a:ext cx="3908114" cy="34630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7345914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6" descr="F:\DSC052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141881"/>
            <a:ext cx="3016789" cy="25274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>
          <a:xfrm>
            <a:off x="1350720" y="188660"/>
            <a:ext cx="7368480" cy="1461753"/>
          </a:xfrm>
        </p:spPr>
        <p:txBody>
          <a:bodyPr/>
          <a:lstStyle/>
          <a:p>
            <a:pPr algn="ctr" eaLnBrk="1" hangingPunct="1"/>
            <a:r>
              <a:rPr lang="ru-RU" sz="28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Психологическое сопровождение</a:t>
            </a:r>
            <a:br>
              <a:rPr lang="ru-RU" sz="28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ребенка</a:t>
            </a:r>
          </a:p>
        </p:txBody>
      </p:sp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val="3090892897"/>
              </p:ext>
            </p:extLst>
          </p:nvPr>
        </p:nvGraphicFramePr>
        <p:xfrm>
          <a:off x="1526378" y="2694525"/>
          <a:ext cx="1944014" cy="17137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9" name="Схема 18"/>
          <p:cNvGraphicFramePr/>
          <p:nvPr>
            <p:extLst>
              <p:ext uri="{D42A27DB-BD31-4B8C-83A1-F6EECF244321}">
                <p14:modId xmlns:p14="http://schemas.microsoft.com/office/powerpoint/2010/main" val="1062407616"/>
              </p:ext>
            </p:extLst>
          </p:nvPr>
        </p:nvGraphicFramePr>
        <p:xfrm>
          <a:off x="4442400" y="5113988"/>
          <a:ext cx="2216165" cy="11665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64870" name="Rectangle 6"/>
          <p:cNvSpPr>
            <a:spLocks noChangeArrowheads="1"/>
          </p:cNvSpPr>
          <p:nvPr/>
        </p:nvSpPr>
        <p:spPr bwMode="auto">
          <a:xfrm>
            <a:off x="260641" y="1795871"/>
            <a:ext cx="8883360" cy="483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91370" tIns="45687" rIns="91370" bIns="45687"/>
          <a:lstStyle/>
          <a:p>
            <a:pPr marL="342690" indent="-342690" defTabSz="914320" fontAlgn="base"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Wingdings" pitchFamily="2" charset="2"/>
              <a:buChar char="n"/>
              <a:defRPr/>
            </a:pPr>
            <a:endParaRPr lang="ru-RU" sz="3300">
              <a:solidFill>
                <a:srgbClr val="FF0000"/>
              </a:solidFill>
              <a:cs typeface="Lucida Sans Unicode" pitchFamily="34" charset="0"/>
            </a:endParaRPr>
          </a:p>
        </p:txBody>
      </p:sp>
      <p:graphicFrame>
        <p:nvGraphicFramePr>
          <p:cNvPr id="16" name="Схема 15"/>
          <p:cNvGraphicFramePr/>
          <p:nvPr>
            <p:extLst>
              <p:ext uri="{D42A27DB-BD31-4B8C-83A1-F6EECF244321}">
                <p14:modId xmlns:p14="http://schemas.microsoft.com/office/powerpoint/2010/main" val="2027056108"/>
              </p:ext>
            </p:extLst>
          </p:nvPr>
        </p:nvGraphicFramePr>
        <p:xfrm>
          <a:off x="295171" y="1873627"/>
          <a:ext cx="1892142" cy="10196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18" name="Схема 17"/>
          <p:cNvGraphicFramePr/>
          <p:nvPr>
            <p:extLst>
              <p:ext uri="{D42A27DB-BD31-4B8C-83A1-F6EECF244321}">
                <p14:modId xmlns:p14="http://schemas.microsoft.com/office/powerpoint/2010/main" val="1470208386"/>
              </p:ext>
            </p:extLst>
          </p:nvPr>
        </p:nvGraphicFramePr>
        <p:xfrm>
          <a:off x="2887188" y="4012265"/>
          <a:ext cx="2008814" cy="11017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graphicFrame>
        <p:nvGraphicFramePr>
          <p:cNvPr id="20" name="Схема 19"/>
          <p:cNvGraphicFramePr/>
          <p:nvPr/>
        </p:nvGraphicFramePr>
        <p:xfrm>
          <a:off x="6775216" y="5632447"/>
          <a:ext cx="2138415" cy="10786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3" r:lo="rId24" r:qs="rId25" r:cs="rId26"/>
          </a:graphicData>
        </a:graphic>
      </p:graphicFrame>
      <p:sp>
        <p:nvSpPr>
          <p:cNvPr id="21514" name="Line 38"/>
          <p:cNvSpPr>
            <a:spLocks noChangeShapeType="1"/>
          </p:cNvSpPr>
          <p:nvPr/>
        </p:nvSpPr>
        <p:spPr bwMode="auto">
          <a:xfrm>
            <a:off x="5618880" y="4408303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2936" tIns="41469" rIns="82936" bIns="41469"/>
          <a:lstStyle/>
          <a:p>
            <a:pPr defTabSz="407484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  <a:latin typeface="Arial" charset="0"/>
              <a:cs typeface="Lucida Sans Unicode" pitchFamily="34" charset="0"/>
            </a:endParaRPr>
          </a:p>
        </p:txBody>
      </p:sp>
      <p:pic>
        <p:nvPicPr>
          <p:cNvPr id="23563" name="Picture 46" descr="IMG_1881"/>
          <p:cNvPicPr>
            <a:picLocks noChangeAspect="1" noChangeArrowheads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5090403" y="1549589"/>
            <a:ext cx="3664800" cy="298113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516" name="Стрелка вправо 20"/>
          <p:cNvSpPr>
            <a:spLocks noChangeArrowheads="1"/>
          </p:cNvSpPr>
          <p:nvPr/>
        </p:nvSpPr>
        <p:spPr bwMode="auto">
          <a:xfrm rot="2390333">
            <a:off x="2096640" y="2641239"/>
            <a:ext cx="648000" cy="194421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82936" tIns="41469" rIns="82936" bIns="41469"/>
          <a:lstStyle/>
          <a:p>
            <a:pPr defTabSz="827927" fontAlgn="base">
              <a:spcBef>
                <a:spcPct val="0"/>
              </a:spcBef>
              <a:spcAft>
                <a:spcPct val="0"/>
              </a:spcAft>
            </a:pPr>
            <a:endParaRPr lang="ru-RU" sz="1500">
              <a:solidFill>
                <a:srgbClr val="000000"/>
              </a:solidFill>
              <a:latin typeface="Arial" charset="0"/>
              <a:cs typeface="Lucida Sans Unicode" pitchFamily="34" charset="0"/>
            </a:endParaRPr>
          </a:p>
        </p:txBody>
      </p:sp>
      <p:sp>
        <p:nvSpPr>
          <p:cNvPr id="21517" name="Стрелка вправо 22"/>
          <p:cNvSpPr>
            <a:spLocks noChangeArrowheads="1"/>
          </p:cNvSpPr>
          <p:nvPr/>
        </p:nvSpPr>
        <p:spPr bwMode="auto">
          <a:xfrm rot="2390333" flipV="1">
            <a:off x="4891682" y="4776983"/>
            <a:ext cx="648000" cy="220343"/>
          </a:xfrm>
          <a:prstGeom prst="rightArrow">
            <a:avLst>
              <a:gd name="adj1" fmla="val 50000"/>
              <a:gd name="adj2" fmla="val 49864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82936" tIns="41469" rIns="82936" bIns="41469"/>
          <a:lstStyle/>
          <a:p>
            <a:pPr defTabSz="827927" fontAlgn="base">
              <a:spcBef>
                <a:spcPct val="0"/>
              </a:spcBef>
              <a:spcAft>
                <a:spcPct val="0"/>
              </a:spcAft>
            </a:pPr>
            <a:endParaRPr lang="ru-RU" sz="1500">
              <a:solidFill>
                <a:srgbClr val="000000"/>
              </a:solidFill>
              <a:latin typeface="Arial" charset="0"/>
              <a:cs typeface="Lucida Sans Unicode" pitchFamily="34" charset="0"/>
            </a:endParaRPr>
          </a:p>
        </p:txBody>
      </p:sp>
      <p:sp>
        <p:nvSpPr>
          <p:cNvPr id="21518" name="Стрелка вправо 24"/>
          <p:cNvSpPr>
            <a:spLocks noChangeArrowheads="1"/>
          </p:cNvSpPr>
          <p:nvPr/>
        </p:nvSpPr>
        <p:spPr bwMode="auto">
          <a:xfrm rot="2390333">
            <a:off x="3392640" y="3613340"/>
            <a:ext cx="648000" cy="19442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82936" tIns="41469" rIns="82936" bIns="41469"/>
          <a:lstStyle/>
          <a:p>
            <a:pPr defTabSz="827927" fontAlgn="base">
              <a:spcBef>
                <a:spcPct val="0"/>
              </a:spcBef>
              <a:spcAft>
                <a:spcPct val="0"/>
              </a:spcAft>
            </a:pPr>
            <a:endParaRPr lang="ru-RU" sz="1500">
              <a:solidFill>
                <a:srgbClr val="000000"/>
              </a:solidFill>
              <a:latin typeface="Arial" charset="0"/>
              <a:cs typeface="Lucida Sans Unicode" pitchFamily="34" charset="0"/>
            </a:endParaRPr>
          </a:p>
        </p:txBody>
      </p:sp>
      <p:sp>
        <p:nvSpPr>
          <p:cNvPr id="21519" name="Стрелка вправо 25"/>
          <p:cNvSpPr>
            <a:spLocks noChangeArrowheads="1"/>
          </p:cNvSpPr>
          <p:nvPr/>
        </p:nvSpPr>
        <p:spPr bwMode="auto">
          <a:xfrm rot="957893">
            <a:off x="6511680" y="5762046"/>
            <a:ext cx="364320" cy="213142"/>
          </a:xfrm>
          <a:prstGeom prst="rightArrow">
            <a:avLst>
              <a:gd name="adj1" fmla="val 50000"/>
              <a:gd name="adj2" fmla="val 5001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82936" tIns="41469" rIns="82936" bIns="41469"/>
          <a:lstStyle/>
          <a:p>
            <a:pPr defTabSz="827927" fontAlgn="base">
              <a:spcBef>
                <a:spcPct val="0"/>
              </a:spcBef>
              <a:spcAft>
                <a:spcPct val="0"/>
              </a:spcAft>
            </a:pPr>
            <a:endParaRPr lang="ru-RU" sz="1500">
              <a:solidFill>
                <a:srgbClr val="000000"/>
              </a:solidFill>
              <a:latin typeface="Arial" charset="0"/>
              <a:cs typeface="Lucida Sans Unicod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8318333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3" descr="F:\IMG_16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5569" y="4077072"/>
            <a:ext cx="2851220" cy="226825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9" name="Picture 2" descr="F:\IMG_1730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757587" y="4012266"/>
            <a:ext cx="3110422" cy="2203447"/>
          </a:xfrm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2253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С привлечением </a:t>
            </a:r>
            <a:r>
              <a:rPr lang="ru-RU" sz="2800" dirty="0" err="1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ПМПк</a:t>
            </a:r>
            <a:r>
              <a:rPr lang="ru-RU" sz="28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 ДОУ</a:t>
            </a:r>
          </a:p>
        </p:txBody>
      </p:sp>
      <p:graphicFrame>
        <p:nvGraphicFramePr>
          <p:cNvPr id="15" name="Схема 14"/>
          <p:cNvGraphicFramePr/>
          <p:nvPr/>
        </p:nvGraphicFramePr>
        <p:xfrm>
          <a:off x="0" y="1549590"/>
          <a:ext cx="1655979" cy="29163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16" name="Схема 15"/>
          <p:cNvGraphicFramePr/>
          <p:nvPr/>
        </p:nvGraphicFramePr>
        <p:xfrm>
          <a:off x="1655980" y="1419975"/>
          <a:ext cx="1814413" cy="33051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22535" name="Oval 6"/>
          <p:cNvSpPr>
            <a:spLocks noChangeArrowheads="1"/>
          </p:cNvSpPr>
          <p:nvPr/>
        </p:nvSpPr>
        <p:spPr bwMode="auto">
          <a:xfrm>
            <a:off x="3600000" y="2327286"/>
            <a:ext cx="1828800" cy="1828992"/>
          </a:xfrm>
          <a:prstGeom prst="ellipse">
            <a:avLst/>
          </a:prstGeom>
          <a:solidFill>
            <a:srgbClr val="FFCC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82936" tIns="41469" rIns="82936" bIns="41469" anchor="ctr"/>
          <a:lstStyle/>
          <a:p>
            <a:pPr defTabSz="407484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  <a:latin typeface="Arial" charset="0"/>
              <a:cs typeface="Lucida Sans Unicode" pitchFamily="34" charset="0"/>
            </a:endParaRPr>
          </a:p>
        </p:txBody>
      </p:sp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val="2067625849"/>
              </p:ext>
            </p:extLst>
          </p:nvPr>
        </p:nvGraphicFramePr>
        <p:xfrm>
          <a:off x="5349607" y="2327277"/>
          <a:ext cx="1834555" cy="1620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graphicFrame>
        <p:nvGraphicFramePr>
          <p:cNvPr id="18" name="Схема 17"/>
          <p:cNvGraphicFramePr/>
          <p:nvPr/>
        </p:nvGraphicFramePr>
        <p:xfrm>
          <a:off x="7099219" y="1355167"/>
          <a:ext cx="1848943" cy="30459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9" r:lo="rId20" r:qs="rId21" r:cs="rId22"/>
          </a:graphicData>
        </a:graphic>
      </p:graphicFrame>
      <p:sp>
        <p:nvSpPr>
          <p:cNvPr id="22538" name="Oval 14"/>
          <p:cNvSpPr>
            <a:spLocks noChangeArrowheads="1"/>
          </p:cNvSpPr>
          <p:nvPr/>
        </p:nvSpPr>
        <p:spPr bwMode="auto">
          <a:xfrm>
            <a:off x="3664801" y="2645558"/>
            <a:ext cx="1620000" cy="1111797"/>
          </a:xfrm>
          <a:prstGeom prst="ellipse">
            <a:avLst/>
          </a:prstGeom>
          <a:gradFill rotWithShape="0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82894" tIns="41446" rIns="82894" bIns="41446" anchor="ctr"/>
          <a:lstStyle/>
          <a:p>
            <a:pPr algn="ctr" defTabSz="827927" fontAlgn="base">
              <a:spcBef>
                <a:spcPct val="0"/>
              </a:spcBef>
              <a:spcAft>
                <a:spcPct val="0"/>
              </a:spcAft>
            </a:pPr>
            <a:r>
              <a:rPr lang="ru-RU">
                <a:solidFill>
                  <a:srgbClr val="010199"/>
                </a:solidFill>
                <a:latin typeface="Arial" charset="0"/>
                <a:cs typeface="Lucida Sans Unicode" pitchFamily="34" charset="0"/>
              </a:rPr>
              <a:t>Педагог</a:t>
            </a:r>
          </a:p>
          <a:p>
            <a:pPr algn="ctr" defTabSz="827927" fontAlgn="base">
              <a:spcBef>
                <a:spcPct val="0"/>
              </a:spcBef>
              <a:spcAft>
                <a:spcPct val="0"/>
              </a:spcAft>
            </a:pPr>
            <a:r>
              <a:rPr lang="ru-RU">
                <a:solidFill>
                  <a:srgbClr val="010199"/>
                </a:solidFill>
                <a:latin typeface="Arial" charset="0"/>
                <a:cs typeface="Lucida Sans Unicode" pitchFamily="34" charset="0"/>
              </a:rPr>
              <a:t>Ребенок</a:t>
            </a:r>
          </a:p>
          <a:p>
            <a:pPr algn="ctr" defTabSz="827927" fontAlgn="base">
              <a:spcBef>
                <a:spcPct val="0"/>
              </a:spcBef>
              <a:spcAft>
                <a:spcPct val="0"/>
              </a:spcAft>
            </a:pPr>
            <a:r>
              <a:rPr lang="ru-RU">
                <a:solidFill>
                  <a:srgbClr val="010199"/>
                </a:solidFill>
                <a:latin typeface="Arial" charset="0"/>
                <a:cs typeface="Lucida Sans Unicode" pitchFamily="34" charset="0"/>
              </a:rPr>
              <a:t>Родитель</a:t>
            </a:r>
          </a:p>
        </p:txBody>
      </p:sp>
      <p:pic>
        <p:nvPicPr>
          <p:cNvPr id="24590" name="Picture 23" descr="IMG_1879"/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5608807" y="4141879"/>
            <a:ext cx="3202558" cy="207383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21" name="Стрелка вниз 20"/>
          <p:cNvSpPr/>
          <p:nvPr/>
        </p:nvSpPr>
        <p:spPr bwMode="auto">
          <a:xfrm rot="16200000">
            <a:off x="7158219" y="3564397"/>
            <a:ext cx="439246" cy="427680"/>
          </a:xfrm>
          <a:prstGeom prst="downArrow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82936" tIns="41469" rIns="82936" bIns="41469"/>
          <a:lstStyle/>
          <a:p>
            <a:pPr defTabSz="827927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  <a:latin typeface="Arial" charset="0"/>
              <a:cs typeface="Lucida Sans Unicode" pitchFamily="34" charset="0"/>
            </a:endParaRPr>
          </a:p>
        </p:txBody>
      </p:sp>
      <p:sp>
        <p:nvSpPr>
          <p:cNvPr id="22" name="Стрелка вниз 21"/>
          <p:cNvSpPr/>
          <p:nvPr/>
        </p:nvSpPr>
        <p:spPr bwMode="auto">
          <a:xfrm rot="16200000">
            <a:off x="1520618" y="3499590"/>
            <a:ext cx="439247" cy="427680"/>
          </a:xfrm>
          <a:prstGeom prst="downArrow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82936" tIns="41469" rIns="82936" bIns="41469"/>
          <a:lstStyle/>
          <a:p>
            <a:pPr defTabSz="827927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  <a:latin typeface="Arial" charset="0"/>
              <a:cs typeface="Lucida Sans Unicode" pitchFamily="34" charset="0"/>
            </a:endParaRPr>
          </a:p>
        </p:txBody>
      </p:sp>
      <p:sp>
        <p:nvSpPr>
          <p:cNvPr id="23" name="Стрелка вниз 22"/>
          <p:cNvSpPr/>
          <p:nvPr/>
        </p:nvSpPr>
        <p:spPr bwMode="auto">
          <a:xfrm rot="16200000">
            <a:off x="3270219" y="3564397"/>
            <a:ext cx="439246" cy="427680"/>
          </a:xfrm>
          <a:prstGeom prst="downArrow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82936" tIns="41469" rIns="82936" bIns="41469"/>
          <a:lstStyle/>
          <a:p>
            <a:pPr defTabSz="827927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  <a:latin typeface="Arial" charset="0"/>
              <a:cs typeface="Lucida Sans Unicode" pitchFamily="34" charset="0"/>
            </a:endParaRPr>
          </a:p>
        </p:txBody>
      </p:sp>
      <p:sp>
        <p:nvSpPr>
          <p:cNvPr id="24" name="Стрелка вниз 23"/>
          <p:cNvSpPr/>
          <p:nvPr/>
        </p:nvSpPr>
        <p:spPr bwMode="auto">
          <a:xfrm rot="16200000">
            <a:off x="5343817" y="3499590"/>
            <a:ext cx="439247" cy="427680"/>
          </a:xfrm>
          <a:prstGeom prst="downArrow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82936" tIns="41469" rIns="82936" bIns="41469"/>
          <a:lstStyle/>
          <a:p>
            <a:pPr defTabSz="827927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  <a:latin typeface="Arial" charset="0"/>
              <a:cs typeface="Lucida Sans Unicode" pitchFamily="34" charset="0"/>
            </a:endParaRPr>
          </a:p>
        </p:txBody>
      </p:sp>
      <p:pic>
        <p:nvPicPr>
          <p:cNvPr id="22544" name="Picture 2" descr="D:\Учеба\Мама\Детский сад\Картинки\Зверушки\птичка 2.jpg"/>
          <p:cNvPicPr>
            <a:picLocks noChangeAspect="1" noChangeArrowheads="1"/>
          </p:cNvPicPr>
          <p:nvPr/>
        </p:nvPicPr>
        <p:blipFill>
          <a:blip r:embed="rId2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000" y="642307"/>
            <a:ext cx="842400" cy="10369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6667063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z="4000" b="1" i="1">
                <a:solidFill>
                  <a:schemeClr val="hlink"/>
                </a:solidFill>
              </a:rPr>
              <a:t>Условия успешности</a:t>
            </a:r>
          </a:p>
        </p:txBody>
      </p:sp>
      <p:sp>
        <p:nvSpPr>
          <p:cNvPr id="23555" name="Rectangle 13"/>
          <p:cNvSpPr>
            <a:spLocks noGrp="1" noChangeArrowheads="1"/>
          </p:cNvSpPr>
          <p:nvPr>
            <p:ph type="body" sz="half" idx="2"/>
          </p:nvPr>
        </p:nvSpPr>
        <p:spPr>
          <a:xfrm>
            <a:off x="5135040" y="2017652"/>
            <a:ext cx="3820320" cy="411451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ru-RU" sz="1800" b="1" i="1">
              <a:solidFill>
                <a:srgbClr val="FF0000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ru-RU" sz="1800" b="1" i="1">
                <a:solidFill>
                  <a:srgbClr val="010199"/>
                </a:solidFill>
              </a:rPr>
              <a:t>Профессионализм</a:t>
            </a:r>
          </a:p>
          <a:p>
            <a:pPr eaLnBrk="1" hangingPunct="1">
              <a:lnSpc>
                <a:spcPct val="90000"/>
              </a:lnSpc>
            </a:pPr>
            <a:r>
              <a:rPr lang="ru-RU" sz="1800" b="1" i="1">
                <a:solidFill>
                  <a:srgbClr val="010199"/>
                </a:solidFill>
              </a:rPr>
              <a:t>Желание получить результат</a:t>
            </a:r>
          </a:p>
          <a:p>
            <a:pPr eaLnBrk="1" hangingPunct="1">
              <a:lnSpc>
                <a:spcPct val="90000"/>
              </a:lnSpc>
            </a:pPr>
            <a:r>
              <a:rPr lang="ru-RU" sz="1800" b="1" i="1">
                <a:solidFill>
                  <a:srgbClr val="010199"/>
                </a:solidFill>
              </a:rPr>
              <a:t>Система комплексной работы</a:t>
            </a:r>
          </a:p>
          <a:p>
            <a:pPr eaLnBrk="1" hangingPunct="1">
              <a:lnSpc>
                <a:spcPct val="90000"/>
              </a:lnSpc>
            </a:pPr>
            <a:r>
              <a:rPr lang="ru-RU" sz="1800" b="1" i="1">
                <a:solidFill>
                  <a:srgbClr val="010199"/>
                </a:solidFill>
              </a:rPr>
              <a:t>«Командная» работа</a:t>
            </a:r>
          </a:p>
          <a:p>
            <a:pPr eaLnBrk="1" hangingPunct="1">
              <a:lnSpc>
                <a:spcPct val="90000"/>
              </a:lnSpc>
            </a:pPr>
            <a:r>
              <a:rPr lang="ru-RU" sz="1800" b="1" i="1">
                <a:solidFill>
                  <a:srgbClr val="010199"/>
                </a:solidFill>
              </a:rPr>
              <a:t>Современный диагностический и коррекционный инструментарий</a:t>
            </a:r>
          </a:p>
          <a:p>
            <a:pPr eaLnBrk="1" hangingPunct="1">
              <a:lnSpc>
                <a:spcPct val="90000"/>
              </a:lnSpc>
            </a:pPr>
            <a:r>
              <a:rPr lang="ru-RU" sz="1800" b="1" i="1">
                <a:solidFill>
                  <a:srgbClr val="010199"/>
                </a:solidFill>
              </a:rPr>
              <a:t>Современная литература </a:t>
            </a:r>
          </a:p>
          <a:p>
            <a:pPr eaLnBrk="1" hangingPunct="1">
              <a:lnSpc>
                <a:spcPct val="90000"/>
              </a:lnSpc>
            </a:pPr>
            <a:r>
              <a:rPr lang="ru-RU" sz="1800" b="1" i="1">
                <a:solidFill>
                  <a:srgbClr val="010199"/>
                </a:solidFill>
              </a:rPr>
              <a:t>Самообразование</a:t>
            </a:r>
          </a:p>
          <a:p>
            <a:pPr eaLnBrk="1" hangingPunct="1">
              <a:lnSpc>
                <a:spcPct val="90000"/>
              </a:lnSpc>
            </a:pPr>
            <a:r>
              <a:rPr lang="ru-RU" sz="1800" b="1" i="1">
                <a:solidFill>
                  <a:srgbClr val="010199"/>
                </a:solidFill>
              </a:rPr>
              <a:t> Психогигиена</a:t>
            </a:r>
          </a:p>
          <a:p>
            <a:pPr eaLnBrk="1" hangingPunct="1">
              <a:lnSpc>
                <a:spcPct val="90000"/>
              </a:lnSpc>
            </a:pPr>
            <a:endParaRPr lang="ru-RU" sz="1800" b="1" i="1">
              <a:solidFill>
                <a:srgbClr val="010199"/>
              </a:solidFill>
            </a:endParaRPr>
          </a:p>
        </p:txBody>
      </p:sp>
      <p:pic>
        <p:nvPicPr>
          <p:cNvPr id="25604" name="Picture 19" descr="IMG_058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lum contrast="36000"/>
          </a:blip>
          <a:srcRect/>
          <a:stretch>
            <a:fillRect/>
          </a:stretch>
        </p:blipFill>
        <p:spPr>
          <a:xfrm>
            <a:off x="456482" y="2563469"/>
            <a:ext cx="4374720" cy="3522610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865690466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3794402" y="1926923"/>
            <a:ext cx="5088960" cy="4114512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4400" b="1">
                <a:solidFill>
                  <a:srgbClr val="FF0000"/>
                </a:solidFill>
              </a:rPr>
              <a:t> СПАСИБО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4400" b="1">
                <a:solidFill>
                  <a:srgbClr val="FF0000"/>
                </a:solidFill>
              </a:rPr>
              <a:t>       за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4900" b="1">
                <a:solidFill>
                  <a:srgbClr val="FF0000"/>
                </a:solidFill>
              </a:rPr>
              <a:t>внимание !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4400" b="1">
                <a:solidFill>
                  <a:srgbClr val="FF0000"/>
                </a:solidFill>
              </a:rPr>
              <a:t>      </a:t>
            </a:r>
          </a:p>
        </p:txBody>
      </p:sp>
    </p:spTree>
    <p:extLst>
      <p:ext uri="{BB962C8B-B14F-4D97-AF65-F5344CB8AC3E}">
        <p14:creationId xmlns:p14="http://schemas.microsoft.com/office/powerpoint/2010/main" val="1709368157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Палитра">
  <a:themeElements>
    <a:clrScheme name="Палитра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Палит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28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Lucida Sans Unicode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28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Lucida Sans Unicode" pitchFamily="34" charset="0"/>
          </a:defRPr>
        </a:defPPr>
      </a:lstStyle>
    </a:lnDef>
  </a:objectDefaults>
  <a:extraClrSchemeLst>
    <a:extraClrScheme>
      <a:clrScheme name="Палитра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литра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литра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литра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литра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литра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960</Words>
  <Application>Microsoft Office PowerPoint</Application>
  <PresentationFormat>Экран (4:3)</PresentationFormat>
  <Paragraphs>220</Paragraphs>
  <Slides>23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23</vt:i4>
      </vt:variant>
    </vt:vector>
  </HeadingPairs>
  <TitlesOfParts>
    <vt:vector size="27" baseType="lpstr">
      <vt:lpstr>Тема Office</vt:lpstr>
      <vt:lpstr>Палитра</vt:lpstr>
      <vt:lpstr>OpenOffice.org</vt:lpstr>
      <vt:lpstr>Диаграмма</vt:lpstr>
      <vt:lpstr>  муниципальное бюджетное дошкольное  образовательное  учреждение     «Детский сад №101» общеразвивающего вида </vt:lpstr>
      <vt:lpstr>Презентация PowerPoint</vt:lpstr>
      <vt:lpstr>Презентация PowerPoint</vt:lpstr>
      <vt:lpstr>Цель: осуществление психолого-педагогического сопровождения субьектов образовательного пространства на основе целей и приоритетных направлений деятельности ДОУ.</vt:lpstr>
      <vt:lpstr>Психофизическое здоровье и эмоциональное благополучие ребенка зависит от:</vt:lpstr>
      <vt:lpstr>Детские проблемы – результат неправильного домашнего родительского воспитания и непонимания  их взрослыми</vt:lpstr>
      <vt:lpstr>«Правильное развитие и здоровье личности является основой государственного благосостояния» В.М.Бехтерев</vt:lpstr>
      <vt:lpstr>Критерии здоровья:</vt:lpstr>
      <vt:lpstr>Направления деятельности</vt:lpstr>
      <vt:lpstr>Дети</vt:lpstr>
      <vt:lpstr>Педагоги</vt:lpstr>
      <vt:lpstr>Родители</vt:lpstr>
      <vt:lpstr>Реализация  основных  направлений   работы</vt:lpstr>
      <vt:lpstr>Презентация PowerPoint</vt:lpstr>
      <vt:lpstr>Мониторинг развития психических процессов ( 2017-2018 учебный год).</vt:lpstr>
      <vt:lpstr>Мониторинг готовности детей  к школьному обучению  (2014 – 2018 г.г.)</vt:lpstr>
      <vt:lpstr>Психокоррекция</vt:lpstr>
      <vt:lpstr>Психологическое консультирование</vt:lpstr>
      <vt:lpstr>Психологическое просвещение и профилактика</vt:lpstr>
      <vt:lpstr>Психологическое сопровождение ребенка</vt:lpstr>
      <vt:lpstr>С привлечением ПМПк ДОУ</vt:lpstr>
      <vt:lpstr>Условия успешности</vt:lpstr>
      <vt:lpstr>Презентация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муниципальное бюджетное дошкольное  образовательное  учреждение     «Детский сад №101» общеразвивающего вида </dc:title>
  <dc:creator>HP</dc:creator>
  <cp:lastModifiedBy>HP</cp:lastModifiedBy>
  <cp:revision>13</cp:revision>
  <dcterms:created xsi:type="dcterms:W3CDTF">2018-12-16T04:48:11Z</dcterms:created>
  <dcterms:modified xsi:type="dcterms:W3CDTF">2018-12-16T06:53:59Z</dcterms:modified>
</cp:coreProperties>
</file>